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9"/>
  </p:notesMasterIdLst>
  <p:sldIdLst>
    <p:sldId id="256" r:id="rId2"/>
    <p:sldId id="267" r:id="rId3"/>
    <p:sldId id="261" r:id="rId4"/>
    <p:sldId id="268" r:id="rId5"/>
    <p:sldId id="270" r:id="rId6"/>
    <p:sldId id="271" r:id="rId7"/>
    <p:sldId id="272" r:id="rId8"/>
    <p:sldId id="273" r:id="rId9"/>
    <p:sldId id="262" r:id="rId10"/>
    <p:sldId id="277" r:id="rId11"/>
    <p:sldId id="278" r:id="rId12"/>
    <p:sldId id="281" r:id="rId13"/>
    <p:sldId id="269" r:id="rId14"/>
    <p:sldId id="275" r:id="rId15"/>
    <p:sldId id="276" r:id="rId16"/>
    <p:sldId id="279"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autoAdjust="0"/>
    <p:restoredTop sz="83197" autoAdjust="0"/>
  </p:normalViewPr>
  <p:slideViewPr>
    <p:cSldViewPr snapToGrid="0">
      <p:cViewPr varScale="1">
        <p:scale>
          <a:sx n="105" d="100"/>
          <a:sy n="105" d="100"/>
        </p:scale>
        <p:origin x="12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hamb\Downloads\Data%20Graph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Chamb\Downloads\Data%20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All Firms Representation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Contacted!$B$5</c:f>
              <c:strCache>
                <c:ptCount val="1"/>
                <c:pt idx="0">
                  <c:v>Representation</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C058-4FC1-AC29-184EFBFB977F}"/>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C058-4FC1-AC29-184EFBFB977F}"/>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Contacted!$A$6:$A$7</c:f>
              <c:strCache>
                <c:ptCount val="2"/>
                <c:pt idx="0">
                  <c:v>Established Contact</c:v>
                </c:pt>
                <c:pt idx="1">
                  <c:v>Never Established Contact</c:v>
                </c:pt>
              </c:strCache>
            </c:strRef>
          </c:cat>
          <c:val>
            <c:numRef>
              <c:f>Contacted!$B$6:$B$7</c:f>
              <c:numCache>
                <c:formatCode>General</c:formatCode>
                <c:ptCount val="2"/>
                <c:pt idx="0">
                  <c:v>27</c:v>
                </c:pt>
                <c:pt idx="1">
                  <c:v>8</c:v>
                </c:pt>
              </c:numCache>
            </c:numRef>
          </c:val>
          <c:extLst>
            <c:ext xmlns:c16="http://schemas.microsoft.com/office/drawing/2014/chart" uri="{C3380CC4-5D6E-409C-BE32-E72D297353CC}">
              <c16:uniqueId val="{00000004-C058-4FC1-AC29-184EFBFB977F}"/>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W. Houston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Contacted!$A$18</c:f>
              <c:strCache>
                <c:ptCount val="1"/>
                <c:pt idx="0">
                  <c:v>Contacted</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72E-44C4-BF11-1AA3DFAF308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Contacted!$B$17</c:f>
              <c:strCache>
                <c:ptCount val="1"/>
                <c:pt idx="0">
                  <c:v>Established Contact</c:v>
                </c:pt>
              </c:strCache>
            </c:strRef>
          </c:cat>
          <c:val>
            <c:numRef>
              <c:f>Contacted!$B$18</c:f>
              <c:numCache>
                <c:formatCode>General</c:formatCode>
                <c:ptCount val="1"/>
                <c:pt idx="0">
                  <c:v>5</c:v>
                </c:pt>
              </c:numCache>
            </c:numRef>
          </c:val>
          <c:extLst>
            <c:ext xmlns:c16="http://schemas.microsoft.com/office/drawing/2014/chart" uri="{C3380CC4-5D6E-409C-BE32-E72D297353CC}">
              <c16:uniqueId val="{00000002-872E-44C4-BF11-1AA3DFAF308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 Houston, E. Austin, </a:t>
            </a:r>
          </a:p>
          <a:p>
            <a:pPr>
              <a:defRPr/>
            </a:pPr>
            <a:r>
              <a:rPr lang="en-US" dirty="0"/>
              <a:t>W. Austin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Contacted!$B$9</c:f>
              <c:strCache>
                <c:ptCount val="1"/>
                <c:pt idx="0">
                  <c:v>Representation</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BE60-4700-8370-989CE75CD17A}"/>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BE60-4700-8370-989CE75CD17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Contacted!$A$10:$A$11</c:f>
              <c:strCache>
                <c:ptCount val="2"/>
                <c:pt idx="0">
                  <c:v>Established Contact</c:v>
                </c:pt>
                <c:pt idx="1">
                  <c:v>Never Established Contact</c:v>
                </c:pt>
              </c:strCache>
            </c:strRef>
          </c:cat>
          <c:val>
            <c:numRef>
              <c:f>Contacted!$B$10:$B$11</c:f>
              <c:numCache>
                <c:formatCode>General</c:formatCode>
                <c:ptCount val="2"/>
                <c:pt idx="0">
                  <c:v>3</c:v>
                </c:pt>
                <c:pt idx="1">
                  <c:v>2</c:v>
                </c:pt>
              </c:numCache>
            </c:numRef>
          </c:val>
          <c:extLst>
            <c:ext xmlns:c16="http://schemas.microsoft.com/office/drawing/2014/chart" uri="{C3380CC4-5D6E-409C-BE32-E72D297353CC}">
              <c16:uniqueId val="{00000004-BE60-4700-8370-989CE75CD17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NW. San Antonio, SW. San Antonio, </a:t>
            </a:r>
          </a:p>
          <a:p>
            <a:pPr>
              <a:defRPr/>
            </a:pPr>
            <a:r>
              <a:rPr lang="en-US"/>
              <a:t>E. San Antonio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Contacted!$B$13</c:f>
              <c:strCache>
                <c:ptCount val="1"/>
                <c:pt idx="0">
                  <c:v>Representation</c:v>
                </c:pt>
              </c:strCache>
            </c:strRef>
          </c:tx>
          <c:dPt>
            <c:idx val="0"/>
            <c:bubble3D val="0"/>
            <c:spPr>
              <a:solidFill>
                <a:schemeClr val="accent6">
                  <a:tint val="77000"/>
                </a:schemeClr>
              </a:solidFill>
              <a:ln w="19050">
                <a:solidFill>
                  <a:schemeClr val="lt1"/>
                </a:solidFill>
              </a:ln>
              <a:effectLst/>
            </c:spPr>
            <c:extLst>
              <c:ext xmlns:c16="http://schemas.microsoft.com/office/drawing/2014/chart" uri="{C3380CC4-5D6E-409C-BE32-E72D297353CC}">
                <c16:uniqueId val="{00000001-2E98-4294-AC68-2082E3AE615E}"/>
              </c:ext>
            </c:extLst>
          </c:dPt>
          <c:dPt>
            <c:idx val="1"/>
            <c:bubble3D val="0"/>
            <c:spPr>
              <a:solidFill>
                <a:schemeClr val="accent6">
                  <a:shade val="76000"/>
                </a:schemeClr>
              </a:solidFill>
              <a:ln w="19050">
                <a:solidFill>
                  <a:schemeClr val="lt1"/>
                </a:solidFill>
              </a:ln>
              <a:effectLst/>
            </c:spPr>
            <c:extLst>
              <c:ext xmlns:c16="http://schemas.microsoft.com/office/drawing/2014/chart" uri="{C3380CC4-5D6E-409C-BE32-E72D297353CC}">
                <c16:uniqueId val="{00000003-2E98-4294-AC68-2082E3AE615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Contacted!$A$14:$A$15</c:f>
              <c:strCache>
                <c:ptCount val="2"/>
                <c:pt idx="0">
                  <c:v>Established Contact</c:v>
                </c:pt>
                <c:pt idx="1">
                  <c:v>Never Established Contact</c:v>
                </c:pt>
              </c:strCache>
            </c:strRef>
          </c:cat>
          <c:val>
            <c:numRef>
              <c:f>Contacted!$B$14:$B$15</c:f>
              <c:numCache>
                <c:formatCode>General</c:formatCode>
                <c:ptCount val="2"/>
                <c:pt idx="0">
                  <c:v>4</c:v>
                </c:pt>
                <c:pt idx="1">
                  <c:v>1</c:v>
                </c:pt>
              </c:numCache>
            </c:numRef>
          </c:val>
          <c:extLst>
            <c:ext xmlns:c16="http://schemas.microsoft.com/office/drawing/2014/chart" uri="{C3380CC4-5D6E-409C-BE32-E72D297353CC}">
              <c16:uniqueId val="{00000004-2E98-4294-AC68-2082E3AE615E}"/>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aseline="0"/>
              <a:t>Number of Contacts by Territory</a:t>
            </a:r>
          </a:p>
        </c:rich>
      </c:tx>
      <c:layout>
        <c:manualLayout>
          <c:xMode val="edge"/>
          <c:yMode val="edge"/>
          <c:x val="0.20926437542625462"/>
          <c:y val="0.100045672245866"/>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53623106189536"/>
          <c:y val="0.13884123665683229"/>
          <c:w val="0.48209985099124858"/>
          <c:h val="0.83021661684349013"/>
        </c:manualLayout>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5F-4672-96B1-41AAAD23F4F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05F-4672-96B1-41AAAD23F4F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05F-4672-96B1-41AAAD23F4F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05F-4672-96B1-41AAAD23F4F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05F-4672-96B1-41AAAD23F4F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05F-4672-96B1-41AAAD23F4F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05F-4672-96B1-41AAAD23F4FB}"/>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Sheet2!$D$2:$D$8</c:f>
              <c:strCache>
                <c:ptCount val="7"/>
                <c:pt idx="0">
                  <c:v>North Houston</c:v>
                </c:pt>
                <c:pt idx="1">
                  <c:v>West Houston</c:v>
                </c:pt>
                <c:pt idx="2">
                  <c:v>NW San Antonio</c:v>
                </c:pt>
                <c:pt idx="3">
                  <c:v>SW San Antonio</c:v>
                </c:pt>
                <c:pt idx="4">
                  <c:v>East San Antonio</c:v>
                </c:pt>
                <c:pt idx="5">
                  <c:v>East Austin</c:v>
                </c:pt>
                <c:pt idx="6">
                  <c:v>West Austin</c:v>
                </c:pt>
              </c:strCache>
            </c:strRef>
          </c:cat>
          <c:val>
            <c:numRef>
              <c:f>Sheet2!$E$2:$E$8</c:f>
              <c:numCache>
                <c:formatCode>General</c:formatCode>
                <c:ptCount val="7"/>
                <c:pt idx="0">
                  <c:v>11</c:v>
                </c:pt>
                <c:pt idx="1">
                  <c:v>54</c:v>
                </c:pt>
                <c:pt idx="2">
                  <c:v>30</c:v>
                </c:pt>
                <c:pt idx="3">
                  <c:v>27</c:v>
                </c:pt>
                <c:pt idx="4">
                  <c:v>43</c:v>
                </c:pt>
                <c:pt idx="5">
                  <c:v>16</c:v>
                </c:pt>
                <c:pt idx="6">
                  <c:v>16</c:v>
                </c:pt>
              </c:numCache>
            </c:numRef>
          </c:val>
          <c:extLst>
            <c:ext xmlns:c16="http://schemas.microsoft.com/office/drawing/2014/chart" uri="{C3380CC4-5D6E-409C-BE32-E72D297353CC}">
              <c16:uniqueId val="{0000000E-405F-4672-96B1-41AAAD23F4FB}"/>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66477991739785691"/>
          <c:y val="0.3438921383043691"/>
          <c:w val="0.21437698976540345"/>
          <c:h val="0.3695941006712262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en-US" sz="1800" b="0" i="0" u="none" strike="noStrike" baseline="0" dirty="0">
                <a:solidFill>
                  <a:sysClr val="windowText" lastClr="000000">
                    <a:lumMod val="65000"/>
                    <a:lumOff val="35000"/>
                  </a:sysClr>
                </a:solidFill>
                <a:latin typeface="Calibri" panose="020F0502020204030204"/>
              </a:rPr>
              <a:t>Correspondence Methods Across All Firms</a:t>
            </a:r>
          </a:p>
        </c:rich>
      </c:tx>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Frequency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2-9B2C-4CC1-A7B7-49EEF710A805}"/>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90A0-4633-B97A-5C085647B928}"/>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90A0-4633-B97A-5C085647B928}"/>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90A0-4633-B97A-5C085647B928}"/>
              </c:ext>
            </c:extLst>
          </c:dPt>
          <c:dLbls>
            <c:dLbl>
              <c:idx val="0"/>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B2C-4CC1-A7B7-49EEF710A805}"/>
                </c:ext>
              </c:extLst>
            </c:dLbl>
            <c:spPr>
              <a:noFill/>
              <a:ln>
                <a:noFill/>
              </a:ln>
              <a:effectLst/>
            </c:spPr>
            <c:txPr>
              <a:bodyPr rot="0" spcFirstLastPara="1" vertOverflow="ellipsis" vert="horz" wrap="square" lIns="38100" tIns="19050" rIns="38100" bIns="19050" anchor="t" anchorCtr="1">
                <a:spAutoFit/>
              </a:bodyPr>
              <a:lstStyle/>
              <a:p>
                <a:pPr>
                  <a:defRPr sz="1197" b="0" i="0" u="none" strike="noStrike" baseline="0">
                    <a:solidFill>
                      <a:schemeClr val="lt1"/>
                    </a:solidFill>
                    <a:latin typeface="+mn-lt"/>
                    <a:ea typeface="+mn-ea"/>
                    <a:cs typeface="+mn-cs"/>
                  </a:defRPr>
                </a:pPr>
                <a:endParaRPr lang="en-US"/>
              </a:p>
            </c:txPr>
            <c:dLblPos val="ct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Email Only</c:v>
                </c:pt>
                <c:pt idx="1">
                  <c:v>Email &amp; Call</c:v>
                </c:pt>
                <c:pt idx="2">
                  <c:v>Email, Call, &amp; Text</c:v>
                </c:pt>
                <c:pt idx="3">
                  <c:v>Call Only</c:v>
                </c:pt>
              </c:strCache>
            </c:strRef>
          </c:cat>
          <c:val>
            <c:numRef>
              <c:f>Sheet1!$B$2:$B$5</c:f>
              <c:numCache>
                <c:formatCode>General</c:formatCode>
                <c:ptCount val="4"/>
                <c:pt idx="0">
                  <c:v>1</c:v>
                </c:pt>
                <c:pt idx="1">
                  <c:v>8</c:v>
                </c:pt>
                <c:pt idx="2">
                  <c:v>6</c:v>
                </c:pt>
                <c:pt idx="3">
                  <c:v>3</c:v>
                </c:pt>
              </c:numCache>
            </c:numRef>
          </c:val>
          <c:extLst>
            <c:ext xmlns:c16="http://schemas.microsoft.com/office/drawing/2014/chart" uri="{C3380CC4-5D6E-409C-BE32-E72D297353CC}">
              <c16:uniqueId val="{00000000-9B2C-4CC1-A7B7-49EEF710A8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00" b="0" i="0" u="none" strike="noStrike" baseline="0">
                <a:solidFill>
                  <a:schemeClr val="tx1">
                    <a:lumMod val="65000"/>
                    <a:lumOff val="35000"/>
                  </a:schemeClr>
                </a:solidFill>
                <a:latin typeface="+mn-lt"/>
                <a:ea typeface="+mn-ea"/>
                <a:cs typeface="+mn-cs"/>
              </a:defRPr>
            </a:pPr>
            <a:r>
              <a:rPr lang="en-US" sz="1900" b="0" i="0" u="none" strike="noStrike" baseline="0">
                <a:solidFill>
                  <a:sysClr val="windowText" lastClr="000000">
                    <a:lumMod val="65000"/>
                    <a:lumOff val="35000"/>
                  </a:sysClr>
                </a:solidFill>
                <a:latin typeface="Calibri" panose="020F0502020204030204"/>
              </a:rPr>
              <a:t>Contact Speeds Post-Request </a:t>
            </a:r>
          </a:p>
        </c:rich>
      </c:tx>
      <c:overlay val="0"/>
      <c:spPr>
        <a:noFill/>
        <a:ln>
          <a:noFill/>
        </a:ln>
        <a:effectLst/>
      </c:spPr>
      <c:txPr>
        <a:bodyPr rot="0" spcFirstLastPara="1" vertOverflow="ellipsis" vert="horz" wrap="square" anchor="ctr" anchorCtr="1"/>
        <a:lstStyle/>
        <a:p>
          <a:pPr>
            <a:defRPr sz="1900" b="0" i="0" u="none" strike="noStrike"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14914528399839"/>
          <c:y val="0.12345074935102546"/>
          <c:w val="0.86096934050056539"/>
          <c:h val="0.73609608885545919"/>
        </c:manualLayout>
      </c:layout>
      <c:bubbleChart>
        <c:varyColors val="0"/>
        <c:ser>
          <c:idx val="0"/>
          <c:order val="0"/>
          <c:tx>
            <c:strRef>
              <c:f>'Contact Speed'!$A$15</c:f>
              <c:strCache>
                <c:ptCount val="1"/>
                <c:pt idx="0">
                  <c:v>Minutes After Request</c:v>
                </c:pt>
              </c:strCache>
            </c:strRef>
          </c:tx>
          <c:spPr>
            <a:solidFill>
              <a:schemeClr val="accent1"/>
            </a:solidFill>
            <a:ln w="25400">
              <a:noFill/>
            </a:ln>
            <a:effectLst/>
          </c:spPr>
          <c:invertIfNegative val="0"/>
          <c:dPt>
            <c:idx val="7"/>
            <c:invertIfNegative val="0"/>
            <c:bubble3D val="0"/>
            <c:spPr>
              <a:solidFill>
                <a:srgbClr val="FF9966"/>
              </a:solidFill>
              <a:ln w="25400">
                <a:noFill/>
              </a:ln>
              <a:effectLst/>
            </c:spPr>
            <c:extLst>
              <c:ext xmlns:c16="http://schemas.microsoft.com/office/drawing/2014/chart" uri="{C3380CC4-5D6E-409C-BE32-E72D297353CC}">
                <c16:uniqueId val="{00000001-4480-44DF-AA95-D2D4EB73B62A}"/>
              </c:ext>
            </c:extLst>
          </c:dPt>
          <c:dPt>
            <c:idx val="8"/>
            <c:invertIfNegative val="0"/>
            <c:bubble3D val="0"/>
            <c:spPr>
              <a:solidFill>
                <a:srgbClr val="FF9966"/>
              </a:solidFill>
              <a:ln w="25400">
                <a:noFill/>
              </a:ln>
              <a:effectLst/>
            </c:spPr>
            <c:extLst>
              <c:ext xmlns:c16="http://schemas.microsoft.com/office/drawing/2014/chart" uri="{C3380CC4-5D6E-409C-BE32-E72D297353CC}">
                <c16:uniqueId val="{00000002-4480-44DF-AA95-D2D4EB73B62A}"/>
              </c:ext>
            </c:extLst>
          </c:dPt>
          <c:dPt>
            <c:idx val="14"/>
            <c:invertIfNegative val="0"/>
            <c:bubble3D val="0"/>
            <c:spPr>
              <a:solidFill>
                <a:srgbClr val="FF9966"/>
              </a:solidFill>
              <a:ln w="25400">
                <a:noFill/>
              </a:ln>
              <a:effectLst/>
            </c:spPr>
            <c:extLst>
              <c:ext xmlns:c16="http://schemas.microsoft.com/office/drawing/2014/chart" uri="{C3380CC4-5D6E-409C-BE32-E72D297353CC}">
                <c16:uniqueId val="{00000003-4480-44DF-AA95-D2D4EB73B62A}"/>
              </c:ext>
            </c:extLst>
          </c:dPt>
          <c:dPt>
            <c:idx val="18"/>
            <c:invertIfNegative val="0"/>
            <c:bubble3D val="0"/>
            <c:spPr>
              <a:solidFill>
                <a:srgbClr val="FF9966"/>
              </a:solidFill>
              <a:ln w="25400">
                <a:noFill/>
              </a:ln>
              <a:effectLst/>
            </c:spPr>
            <c:extLst>
              <c:ext xmlns:c16="http://schemas.microsoft.com/office/drawing/2014/chart" uri="{C3380CC4-5D6E-409C-BE32-E72D297353CC}">
                <c16:uniqueId val="{00000004-4480-44DF-AA95-D2D4EB73B62A}"/>
              </c:ext>
            </c:extLst>
          </c:dPt>
          <c:dPt>
            <c:idx val="22"/>
            <c:invertIfNegative val="0"/>
            <c:bubble3D val="0"/>
            <c:spPr>
              <a:solidFill>
                <a:srgbClr val="FF9966"/>
              </a:solidFill>
              <a:ln w="25400">
                <a:noFill/>
              </a:ln>
              <a:effectLst/>
            </c:spPr>
            <c:extLst>
              <c:ext xmlns:c16="http://schemas.microsoft.com/office/drawing/2014/chart" uri="{C3380CC4-5D6E-409C-BE32-E72D297353CC}">
                <c16:uniqueId val="{00000005-4480-44DF-AA95-D2D4EB73B62A}"/>
              </c:ext>
            </c:extLst>
          </c:dPt>
          <c:dLbls>
            <c:dLbl>
              <c:idx val="5"/>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480-44DF-AA95-D2D4EB73B62A}"/>
                </c:ext>
              </c:extLst>
            </c:dLbl>
            <c:dLbl>
              <c:idx val="7"/>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80-44DF-AA95-D2D4EB73B62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baseline="0">
                    <a:solidFill>
                      <a:schemeClr val="tx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'Contact Speed'!$A$16:$A$41</c:f>
              <c:numCache>
                <c:formatCode>General</c:formatCode>
                <c:ptCount val="26"/>
                <c:pt idx="0">
                  <c:v>12</c:v>
                </c:pt>
                <c:pt idx="1">
                  <c:v>56</c:v>
                </c:pt>
                <c:pt idx="2">
                  <c:v>8</c:v>
                </c:pt>
                <c:pt idx="3">
                  <c:v>1</c:v>
                </c:pt>
                <c:pt idx="4">
                  <c:v>0.75</c:v>
                </c:pt>
                <c:pt idx="5">
                  <c:v>78</c:v>
                </c:pt>
                <c:pt idx="6">
                  <c:v>13</c:v>
                </c:pt>
                <c:pt idx="7">
                  <c:v>0.5</c:v>
                </c:pt>
                <c:pt idx="8">
                  <c:v>0.5</c:v>
                </c:pt>
                <c:pt idx="9">
                  <c:v>1</c:v>
                </c:pt>
                <c:pt idx="10">
                  <c:v>6</c:v>
                </c:pt>
                <c:pt idx="11">
                  <c:v>46</c:v>
                </c:pt>
                <c:pt idx="12">
                  <c:v>7</c:v>
                </c:pt>
                <c:pt idx="13">
                  <c:v>1</c:v>
                </c:pt>
                <c:pt idx="14">
                  <c:v>0.5</c:v>
                </c:pt>
                <c:pt idx="15">
                  <c:v>55</c:v>
                </c:pt>
                <c:pt idx="16">
                  <c:v>21</c:v>
                </c:pt>
                <c:pt idx="17">
                  <c:v>3</c:v>
                </c:pt>
                <c:pt idx="18">
                  <c:v>0.5</c:v>
                </c:pt>
                <c:pt idx="19">
                  <c:v>8</c:v>
                </c:pt>
                <c:pt idx="20">
                  <c:v>31</c:v>
                </c:pt>
                <c:pt idx="21">
                  <c:v>3</c:v>
                </c:pt>
                <c:pt idx="22">
                  <c:v>0.33</c:v>
                </c:pt>
                <c:pt idx="23">
                  <c:v>17</c:v>
                </c:pt>
                <c:pt idx="24">
                  <c:v>22</c:v>
                </c:pt>
                <c:pt idx="25">
                  <c:v>9</c:v>
                </c:pt>
              </c:numCache>
            </c:numRef>
          </c:yVal>
          <c:bubbleSize>
            <c:numLit>
              <c:formatCode>General</c:formatCode>
              <c:ptCount val="2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numLit>
          </c:bubbleSize>
          <c:bubble3D val="0"/>
          <c:extLst>
            <c:ext xmlns:c16="http://schemas.microsoft.com/office/drawing/2014/chart" uri="{C3380CC4-5D6E-409C-BE32-E72D297353CC}">
              <c16:uniqueId val="{00000000-13E6-473A-BD33-7A545FC6C264}"/>
            </c:ext>
          </c:extLst>
        </c:ser>
        <c:dLbls>
          <c:showLegendKey val="0"/>
          <c:showVal val="0"/>
          <c:showCatName val="0"/>
          <c:showSerName val="0"/>
          <c:showPercent val="0"/>
          <c:showBubbleSize val="0"/>
        </c:dLbls>
        <c:bubbleScale val="9"/>
        <c:showNegBubbles val="0"/>
        <c:axId val="227948607"/>
        <c:axId val="227959839"/>
      </c:bubbleChart>
      <c:valAx>
        <c:axId val="227948607"/>
        <c:scaling>
          <c:orientation val="minMax"/>
        </c:scaling>
        <c:delete val="1"/>
        <c:axPos val="b"/>
        <c:majorTickMark val="none"/>
        <c:minorTickMark val="none"/>
        <c:tickLblPos val="nextTo"/>
        <c:crossAx val="227959839"/>
        <c:crosses val="autoZero"/>
        <c:crossBetween val="midCat"/>
      </c:valAx>
      <c:valAx>
        <c:axId val="22795983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baseline="0">
                    <a:solidFill>
                      <a:schemeClr val="tx1">
                        <a:lumMod val="65000"/>
                        <a:lumOff val="35000"/>
                      </a:schemeClr>
                    </a:solidFill>
                    <a:latin typeface="+mn-lt"/>
                    <a:ea typeface="+mn-ea"/>
                    <a:cs typeface="+mn-cs"/>
                  </a:defRPr>
                </a:pPr>
                <a:r>
                  <a:rPr lang="en-US" sz="1500" baseline="0"/>
                  <a:t>Time (Minutes)</a:t>
                </a:r>
              </a:p>
            </c:rich>
          </c:tx>
          <c:layout>
            <c:manualLayout>
              <c:xMode val="edge"/>
              <c:yMode val="edge"/>
              <c:x val="1.8840218775334051E-3"/>
              <c:y val="0.30801987446668283"/>
            </c:manualLayout>
          </c:layout>
          <c:overlay val="0"/>
          <c:spPr>
            <a:noFill/>
            <a:ln>
              <a:noFill/>
            </a:ln>
            <a:effectLst/>
          </c:spPr>
          <c:txPr>
            <a:bodyPr rot="-5400000" spcFirstLastPara="1" vertOverflow="ellipsis" vert="horz" wrap="square" anchor="ctr" anchorCtr="1"/>
            <a:lstStyle/>
            <a:p>
              <a:pPr>
                <a:defRPr sz="1500" b="0" i="0" u="none" strike="noStrike"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baseline="0">
                <a:solidFill>
                  <a:schemeClr val="tx1">
                    <a:lumMod val="65000"/>
                    <a:lumOff val="35000"/>
                  </a:schemeClr>
                </a:solidFill>
                <a:latin typeface="+mn-lt"/>
                <a:ea typeface="+mn-ea"/>
                <a:cs typeface="+mn-cs"/>
              </a:defRPr>
            </a:pPr>
            <a:endParaRPr lang="en-US"/>
          </a:p>
        </c:txPr>
        <c:crossAx val="2279486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Offer Tax Resource?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0C8-478E-884D-11B014B0C65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0C8-478E-884D-11B014B0C65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Sheet1!$A$23:$A$24</c:f>
              <c:strCache>
                <c:ptCount val="2"/>
                <c:pt idx="0">
                  <c:v>Offer</c:v>
                </c:pt>
                <c:pt idx="1">
                  <c:v>Do Not</c:v>
                </c:pt>
              </c:strCache>
            </c:strRef>
          </c:cat>
          <c:val>
            <c:numRef>
              <c:f>Sheet1!$B$23:$B$24</c:f>
              <c:numCache>
                <c:formatCode>General</c:formatCode>
                <c:ptCount val="2"/>
                <c:pt idx="0">
                  <c:v>7</c:v>
                </c:pt>
                <c:pt idx="1">
                  <c:v>18</c:v>
                </c:pt>
              </c:numCache>
            </c:numRef>
          </c:val>
          <c:extLst>
            <c:ext xmlns:c16="http://schemas.microsoft.com/office/drawing/2014/chart" uri="{C3380CC4-5D6E-409C-BE32-E72D297353CC}">
              <c16:uniqueId val="{00000004-70C8-478E-884D-11B014B0C656}"/>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42460121392340228"/>
          <c:y val="0.90218367563056856"/>
          <c:w val="0.14818082505417904"/>
          <c:h val="8.255810780264687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Email Only</cx:pt>
          <cx:pt idx="1">Email &amp; Call</cx:pt>
          <cx:pt idx="2">Email, Call, &amp; Text</cx:pt>
          <cx:pt idx="3">Call Only</cx:pt>
        </cx:lvl>
      </cx:strDim>
      <cx:numDim type="size">
        <cx:f>Sheet1!$B$2:$B$5</cx:f>
        <cx:lvl ptCount="4" formatCode="General">
          <cx:pt idx="0">1</cx:pt>
          <cx:pt idx="1">8</cx:pt>
          <cx:pt idx="2">6</cx:pt>
          <cx:pt idx="3">3</cx:pt>
        </cx:lvl>
      </cx:numDim>
    </cx:data>
  </cx:chartData>
  <cx:chart>
    <cx:title pos="t" align="ctr" overlay="0">
      <cx:tx>
        <cx:txData>
          <cx:v>Correspondence Methods Across All Firms</cx:v>
        </cx:txData>
      </cx:tx>
      <cx:txPr>
        <a:bodyPr spcFirstLastPara="1" vertOverflow="ellipsis" horzOverflow="overflow" wrap="square" lIns="0" tIns="0" rIns="0" bIns="0" anchor="ctr" anchorCtr="1"/>
        <a:lstStyle/>
        <a:p>
          <a:pPr algn="ctr" rtl="0">
            <a:defRPr sz="1800" baseline="0"/>
          </a:pPr>
          <a:r>
            <a:rPr lang="en-US" sz="1800" b="0" i="0" u="none" strike="noStrike" baseline="0" dirty="0">
              <a:solidFill>
                <a:sysClr val="windowText" lastClr="000000">
                  <a:lumMod val="65000"/>
                  <a:lumOff val="35000"/>
                </a:sysClr>
              </a:solidFill>
              <a:latin typeface="Calibri" panose="020F0502020204030204"/>
            </a:rPr>
            <a:t>Correspondence Methods Across All Firms</a:t>
          </a:r>
        </a:p>
      </cx:txPr>
    </cx:title>
    <cx:plotArea>
      <cx:plotAreaRegion>
        <cx:series layoutId="treemap" uniqueId="{98B17167-D6BC-4321-8A4C-4E816C6B4032}">
          <cx:tx>
            <cx:txData>
              <cx:f>Sheet1!$B$1</cx:f>
              <cx:v>Frequency</cx:v>
            </cx:txData>
          </cx:tx>
          <cx:dataLabels pos="inEnd">
            <cx:txPr>
              <a:bodyPr spcFirstLastPara="1" vertOverflow="ellipsis" horzOverflow="overflow" wrap="square" lIns="0" tIns="0" rIns="0" bIns="0" anchor="ctr" anchorCtr="1"/>
              <a:lstStyle/>
              <a:p>
                <a:pPr algn="ctr" rtl="0">
                  <a:defRPr sz="1600" baseline="0"/>
                </a:pPr>
                <a:endParaRPr lang="en-US" sz="1600" b="0" i="0" u="none" strike="noStrike" baseline="0">
                  <a:solidFill>
                    <a:prstClr val="white"/>
                  </a:solidFill>
                  <a:latin typeface="Calibri" panose="020F0502020204030204"/>
                </a:endParaRPr>
              </a:p>
            </cx:txPr>
            <cx:visibility seriesName="0" categoryName="1" value="0"/>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E3857D-7ACA-4CF9-8069-4232F38C0EC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pt>
    <dgm:pt modelId="{72DA8D24-EE34-4EB8-A92A-2A09EEA202BC}">
      <dgm:prSet phldrT="[Text]"/>
      <dgm:spPr/>
      <dgm:t>
        <a:bodyPr/>
        <a:lstStyle/>
        <a:p>
          <a:pPr>
            <a:lnSpc>
              <a:spcPct val="100000"/>
            </a:lnSpc>
            <a:defRPr cap="all"/>
          </a:pPr>
          <a:r>
            <a:rPr lang="en-US"/>
            <a:t>Prompt Response</a:t>
          </a:r>
        </a:p>
      </dgm:t>
    </dgm:pt>
    <dgm:pt modelId="{9406ABCC-52AA-4791-A317-899DDF5BAB3E}" type="parTrans" cxnId="{2ED977B8-26DB-494E-951E-075A261B6822}">
      <dgm:prSet/>
      <dgm:spPr/>
      <dgm:t>
        <a:bodyPr/>
        <a:lstStyle/>
        <a:p>
          <a:endParaRPr lang="en-US"/>
        </a:p>
      </dgm:t>
    </dgm:pt>
    <dgm:pt modelId="{4E6E6B0F-31CE-4151-889D-C7B2DC190084}" type="sibTrans" cxnId="{2ED977B8-26DB-494E-951E-075A261B6822}">
      <dgm:prSet/>
      <dgm:spPr/>
      <dgm:t>
        <a:bodyPr/>
        <a:lstStyle/>
        <a:p>
          <a:endParaRPr lang="en-US"/>
        </a:p>
      </dgm:t>
    </dgm:pt>
    <dgm:pt modelId="{ECDC3AE7-FAFD-4A68-A67C-FF1875433811}">
      <dgm:prSet phldrT="[Text]"/>
      <dgm:spPr/>
      <dgm:t>
        <a:bodyPr/>
        <a:lstStyle/>
        <a:p>
          <a:pPr>
            <a:lnSpc>
              <a:spcPct val="100000"/>
            </a:lnSpc>
            <a:defRPr cap="all"/>
          </a:pPr>
          <a:r>
            <a:rPr lang="en-US"/>
            <a:t>Presentation</a:t>
          </a:r>
        </a:p>
      </dgm:t>
    </dgm:pt>
    <dgm:pt modelId="{3E8C2288-C084-4921-B794-101790C2AA75}" type="parTrans" cxnId="{97F70A30-23EC-48BC-923C-CE2420301F02}">
      <dgm:prSet/>
      <dgm:spPr/>
      <dgm:t>
        <a:bodyPr/>
        <a:lstStyle/>
        <a:p>
          <a:endParaRPr lang="en-US"/>
        </a:p>
      </dgm:t>
    </dgm:pt>
    <dgm:pt modelId="{2795A332-164A-4926-A488-BAF3774370E7}" type="sibTrans" cxnId="{97F70A30-23EC-48BC-923C-CE2420301F02}">
      <dgm:prSet/>
      <dgm:spPr/>
      <dgm:t>
        <a:bodyPr/>
        <a:lstStyle/>
        <a:p>
          <a:endParaRPr lang="en-US"/>
        </a:p>
      </dgm:t>
    </dgm:pt>
    <dgm:pt modelId="{DAD5B6DE-EDCC-4EBE-8A81-65B0CB605AB1}">
      <dgm:prSet phldrT="[Text]"/>
      <dgm:spPr/>
      <dgm:t>
        <a:bodyPr/>
        <a:lstStyle/>
        <a:p>
          <a:pPr>
            <a:lnSpc>
              <a:spcPct val="100000"/>
            </a:lnSpc>
            <a:defRPr cap="all"/>
          </a:pPr>
          <a:r>
            <a:rPr lang="en-US"/>
            <a:t>Authenticity</a:t>
          </a:r>
        </a:p>
      </dgm:t>
    </dgm:pt>
    <dgm:pt modelId="{9465885B-47F7-44F6-9BB5-5EEED9188B07}" type="parTrans" cxnId="{62DFED55-B6B0-415C-B955-C35EA58C969F}">
      <dgm:prSet/>
      <dgm:spPr/>
      <dgm:t>
        <a:bodyPr/>
        <a:lstStyle/>
        <a:p>
          <a:endParaRPr lang="en-US"/>
        </a:p>
      </dgm:t>
    </dgm:pt>
    <dgm:pt modelId="{0CD39AA1-F7C2-44AA-9CEE-ECD0A117A28C}" type="sibTrans" cxnId="{62DFED55-B6B0-415C-B955-C35EA58C969F}">
      <dgm:prSet/>
      <dgm:spPr/>
      <dgm:t>
        <a:bodyPr/>
        <a:lstStyle/>
        <a:p>
          <a:endParaRPr lang="en-US"/>
        </a:p>
      </dgm:t>
    </dgm:pt>
    <dgm:pt modelId="{68946817-3753-4B4D-B9C7-600681FB3735}" type="pres">
      <dgm:prSet presAssocID="{63E3857D-7ACA-4CF9-8069-4232F38C0EC0}" presName="root" presStyleCnt="0">
        <dgm:presLayoutVars>
          <dgm:dir/>
          <dgm:resizeHandles val="exact"/>
        </dgm:presLayoutVars>
      </dgm:prSet>
      <dgm:spPr/>
    </dgm:pt>
    <dgm:pt modelId="{08FEB93A-1224-4EBF-9836-680B70484630}" type="pres">
      <dgm:prSet presAssocID="{72DA8D24-EE34-4EB8-A92A-2A09EEA202BC}" presName="compNode" presStyleCnt="0"/>
      <dgm:spPr/>
    </dgm:pt>
    <dgm:pt modelId="{1B08400F-892F-4383-B3C1-504E92EF2ED4}" type="pres">
      <dgm:prSet presAssocID="{72DA8D24-EE34-4EB8-A92A-2A09EEA202BC}" presName="iconBgRect" presStyleLbl="bgShp" presStyleIdx="0" presStyleCnt="3"/>
      <dgm:spPr/>
    </dgm:pt>
    <dgm:pt modelId="{E3EF9226-76D0-4D2C-A7FD-67E515996AEC}" type="pres">
      <dgm:prSet presAssocID="{72DA8D24-EE34-4EB8-A92A-2A09EEA202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4AEA30D-A2DE-42AF-9C9D-AE24AB0BD883}" type="pres">
      <dgm:prSet presAssocID="{72DA8D24-EE34-4EB8-A92A-2A09EEA202BC}" presName="spaceRect" presStyleCnt="0"/>
      <dgm:spPr/>
    </dgm:pt>
    <dgm:pt modelId="{42448582-B524-4C9F-81CB-EEC3413D7ECD}" type="pres">
      <dgm:prSet presAssocID="{72DA8D24-EE34-4EB8-A92A-2A09EEA202BC}" presName="textRect" presStyleLbl="revTx" presStyleIdx="0" presStyleCnt="3">
        <dgm:presLayoutVars>
          <dgm:chMax val="1"/>
          <dgm:chPref val="1"/>
        </dgm:presLayoutVars>
      </dgm:prSet>
      <dgm:spPr/>
    </dgm:pt>
    <dgm:pt modelId="{3E86BDA3-D89D-47ED-8C0F-7CCFDDE766A4}" type="pres">
      <dgm:prSet presAssocID="{4E6E6B0F-31CE-4151-889D-C7B2DC190084}" presName="sibTrans" presStyleCnt="0"/>
      <dgm:spPr/>
    </dgm:pt>
    <dgm:pt modelId="{1EB43649-4DBE-48D3-BA75-2DC6AF26E697}" type="pres">
      <dgm:prSet presAssocID="{ECDC3AE7-FAFD-4A68-A67C-FF1875433811}" presName="compNode" presStyleCnt="0"/>
      <dgm:spPr/>
    </dgm:pt>
    <dgm:pt modelId="{2A603314-FA9D-4183-871E-29FD0123B776}" type="pres">
      <dgm:prSet presAssocID="{ECDC3AE7-FAFD-4A68-A67C-FF1875433811}" presName="iconBgRect" presStyleLbl="bgShp" presStyleIdx="1" presStyleCnt="3"/>
      <dgm:spPr/>
    </dgm:pt>
    <dgm:pt modelId="{34EBBA9A-4F16-4866-A44E-C8D76E6CE9DD}" type="pres">
      <dgm:prSet presAssocID="{ECDC3AE7-FAFD-4A68-A67C-FF18754338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C34ECEA-29AB-4030-A722-83A583DD2E5F}" type="pres">
      <dgm:prSet presAssocID="{ECDC3AE7-FAFD-4A68-A67C-FF1875433811}" presName="spaceRect" presStyleCnt="0"/>
      <dgm:spPr/>
    </dgm:pt>
    <dgm:pt modelId="{CC9AF224-75D3-466E-AC6D-7AEBB7603B17}" type="pres">
      <dgm:prSet presAssocID="{ECDC3AE7-FAFD-4A68-A67C-FF1875433811}" presName="textRect" presStyleLbl="revTx" presStyleIdx="1" presStyleCnt="3">
        <dgm:presLayoutVars>
          <dgm:chMax val="1"/>
          <dgm:chPref val="1"/>
        </dgm:presLayoutVars>
      </dgm:prSet>
      <dgm:spPr/>
    </dgm:pt>
    <dgm:pt modelId="{2425CED9-F016-40E8-8B53-B65B40693850}" type="pres">
      <dgm:prSet presAssocID="{2795A332-164A-4926-A488-BAF3774370E7}" presName="sibTrans" presStyleCnt="0"/>
      <dgm:spPr/>
    </dgm:pt>
    <dgm:pt modelId="{3C80CA47-92EA-400B-B9C1-E632C2474CCA}" type="pres">
      <dgm:prSet presAssocID="{DAD5B6DE-EDCC-4EBE-8A81-65B0CB605AB1}" presName="compNode" presStyleCnt="0"/>
      <dgm:spPr/>
    </dgm:pt>
    <dgm:pt modelId="{259E39E5-D4F9-4751-A5BA-519960D259AB}" type="pres">
      <dgm:prSet presAssocID="{DAD5B6DE-EDCC-4EBE-8A81-65B0CB605AB1}" presName="iconBgRect" presStyleLbl="bgShp" presStyleIdx="2" presStyleCnt="3"/>
      <dgm:spPr/>
    </dgm:pt>
    <dgm:pt modelId="{299DA152-EC49-4EBB-9AEB-A3B1DEB34FD7}" type="pres">
      <dgm:prSet presAssocID="{DAD5B6DE-EDCC-4EBE-8A81-65B0CB605A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a:ext>
      </dgm:extLst>
    </dgm:pt>
    <dgm:pt modelId="{04285146-C995-49CA-A09A-E85E6C5F511A}" type="pres">
      <dgm:prSet presAssocID="{DAD5B6DE-EDCC-4EBE-8A81-65B0CB605AB1}" presName="spaceRect" presStyleCnt="0"/>
      <dgm:spPr/>
    </dgm:pt>
    <dgm:pt modelId="{A38777E1-89CD-4369-ACEE-AF55C8A85C3B}" type="pres">
      <dgm:prSet presAssocID="{DAD5B6DE-EDCC-4EBE-8A81-65B0CB605AB1}" presName="textRect" presStyleLbl="revTx" presStyleIdx="2" presStyleCnt="3">
        <dgm:presLayoutVars>
          <dgm:chMax val="1"/>
          <dgm:chPref val="1"/>
        </dgm:presLayoutVars>
      </dgm:prSet>
      <dgm:spPr/>
    </dgm:pt>
  </dgm:ptLst>
  <dgm:cxnLst>
    <dgm:cxn modelId="{932D1510-5FAC-4B40-B5E1-EA343E5144F6}" type="presOf" srcId="{72DA8D24-EE34-4EB8-A92A-2A09EEA202BC}" destId="{42448582-B524-4C9F-81CB-EEC3413D7ECD}" srcOrd="0" destOrd="0" presId="urn:microsoft.com/office/officeart/2018/5/layout/IconCircleLabelList"/>
    <dgm:cxn modelId="{9330E321-C38E-488F-A15E-18EEBA34C667}" type="presOf" srcId="{DAD5B6DE-EDCC-4EBE-8A81-65B0CB605AB1}" destId="{A38777E1-89CD-4369-ACEE-AF55C8A85C3B}" srcOrd="0" destOrd="0" presId="urn:microsoft.com/office/officeart/2018/5/layout/IconCircleLabelList"/>
    <dgm:cxn modelId="{97F70A30-23EC-48BC-923C-CE2420301F02}" srcId="{63E3857D-7ACA-4CF9-8069-4232F38C0EC0}" destId="{ECDC3AE7-FAFD-4A68-A67C-FF1875433811}" srcOrd="1" destOrd="0" parTransId="{3E8C2288-C084-4921-B794-101790C2AA75}" sibTransId="{2795A332-164A-4926-A488-BAF3774370E7}"/>
    <dgm:cxn modelId="{D7F0AB54-C195-41BD-B001-F26C6B77FB0C}" type="presOf" srcId="{63E3857D-7ACA-4CF9-8069-4232F38C0EC0}" destId="{68946817-3753-4B4D-B9C7-600681FB3735}" srcOrd="0" destOrd="0" presId="urn:microsoft.com/office/officeart/2018/5/layout/IconCircleLabelList"/>
    <dgm:cxn modelId="{FB45E355-978B-4E25-8774-289FB5A278F9}" type="presOf" srcId="{ECDC3AE7-FAFD-4A68-A67C-FF1875433811}" destId="{CC9AF224-75D3-466E-AC6D-7AEBB7603B17}" srcOrd="0" destOrd="0" presId="urn:microsoft.com/office/officeart/2018/5/layout/IconCircleLabelList"/>
    <dgm:cxn modelId="{62DFED55-B6B0-415C-B955-C35EA58C969F}" srcId="{63E3857D-7ACA-4CF9-8069-4232F38C0EC0}" destId="{DAD5B6DE-EDCC-4EBE-8A81-65B0CB605AB1}" srcOrd="2" destOrd="0" parTransId="{9465885B-47F7-44F6-9BB5-5EEED9188B07}" sibTransId="{0CD39AA1-F7C2-44AA-9CEE-ECD0A117A28C}"/>
    <dgm:cxn modelId="{2ED977B8-26DB-494E-951E-075A261B6822}" srcId="{63E3857D-7ACA-4CF9-8069-4232F38C0EC0}" destId="{72DA8D24-EE34-4EB8-A92A-2A09EEA202BC}" srcOrd="0" destOrd="0" parTransId="{9406ABCC-52AA-4791-A317-899DDF5BAB3E}" sibTransId="{4E6E6B0F-31CE-4151-889D-C7B2DC190084}"/>
    <dgm:cxn modelId="{9464CCA5-5A70-4633-8B2A-4A32AA6310B2}" type="presParOf" srcId="{68946817-3753-4B4D-B9C7-600681FB3735}" destId="{08FEB93A-1224-4EBF-9836-680B70484630}" srcOrd="0" destOrd="0" presId="urn:microsoft.com/office/officeart/2018/5/layout/IconCircleLabelList"/>
    <dgm:cxn modelId="{439DF624-6258-463E-926E-B562C47F683A}" type="presParOf" srcId="{08FEB93A-1224-4EBF-9836-680B70484630}" destId="{1B08400F-892F-4383-B3C1-504E92EF2ED4}" srcOrd="0" destOrd="0" presId="urn:microsoft.com/office/officeart/2018/5/layout/IconCircleLabelList"/>
    <dgm:cxn modelId="{EF15E1C7-F7C6-4980-85B4-23FD952925CD}" type="presParOf" srcId="{08FEB93A-1224-4EBF-9836-680B70484630}" destId="{E3EF9226-76D0-4D2C-A7FD-67E515996AEC}" srcOrd="1" destOrd="0" presId="urn:microsoft.com/office/officeart/2018/5/layout/IconCircleLabelList"/>
    <dgm:cxn modelId="{0886330C-CFBD-4C16-83D6-9EB81594C1C9}" type="presParOf" srcId="{08FEB93A-1224-4EBF-9836-680B70484630}" destId="{24AEA30D-A2DE-42AF-9C9D-AE24AB0BD883}" srcOrd="2" destOrd="0" presId="urn:microsoft.com/office/officeart/2018/5/layout/IconCircleLabelList"/>
    <dgm:cxn modelId="{9427A1F8-C81F-4A8F-8D3D-C242AAFEBFA9}" type="presParOf" srcId="{08FEB93A-1224-4EBF-9836-680B70484630}" destId="{42448582-B524-4C9F-81CB-EEC3413D7ECD}" srcOrd="3" destOrd="0" presId="urn:microsoft.com/office/officeart/2018/5/layout/IconCircleLabelList"/>
    <dgm:cxn modelId="{BA0BBE9E-7900-4352-8F93-234A48CDB87A}" type="presParOf" srcId="{68946817-3753-4B4D-B9C7-600681FB3735}" destId="{3E86BDA3-D89D-47ED-8C0F-7CCFDDE766A4}" srcOrd="1" destOrd="0" presId="urn:microsoft.com/office/officeart/2018/5/layout/IconCircleLabelList"/>
    <dgm:cxn modelId="{D31F9E32-AD14-4F65-9E00-FEE6F5470051}" type="presParOf" srcId="{68946817-3753-4B4D-B9C7-600681FB3735}" destId="{1EB43649-4DBE-48D3-BA75-2DC6AF26E697}" srcOrd="2" destOrd="0" presId="urn:microsoft.com/office/officeart/2018/5/layout/IconCircleLabelList"/>
    <dgm:cxn modelId="{1F24403D-161F-4FA9-9B62-37BFE8BACD61}" type="presParOf" srcId="{1EB43649-4DBE-48D3-BA75-2DC6AF26E697}" destId="{2A603314-FA9D-4183-871E-29FD0123B776}" srcOrd="0" destOrd="0" presId="urn:microsoft.com/office/officeart/2018/5/layout/IconCircleLabelList"/>
    <dgm:cxn modelId="{E9467912-B817-45B4-B66F-C6242AA68809}" type="presParOf" srcId="{1EB43649-4DBE-48D3-BA75-2DC6AF26E697}" destId="{34EBBA9A-4F16-4866-A44E-C8D76E6CE9DD}" srcOrd="1" destOrd="0" presId="urn:microsoft.com/office/officeart/2018/5/layout/IconCircleLabelList"/>
    <dgm:cxn modelId="{024369B6-DEAA-4A69-B84D-A0D92865BE99}" type="presParOf" srcId="{1EB43649-4DBE-48D3-BA75-2DC6AF26E697}" destId="{EC34ECEA-29AB-4030-A722-83A583DD2E5F}" srcOrd="2" destOrd="0" presId="urn:microsoft.com/office/officeart/2018/5/layout/IconCircleLabelList"/>
    <dgm:cxn modelId="{92FB3F5A-E180-462C-A6F1-BD9CC91730D0}" type="presParOf" srcId="{1EB43649-4DBE-48D3-BA75-2DC6AF26E697}" destId="{CC9AF224-75D3-466E-AC6D-7AEBB7603B17}" srcOrd="3" destOrd="0" presId="urn:microsoft.com/office/officeart/2018/5/layout/IconCircleLabelList"/>
    <dgm:cxn modelId="{AC07B6F6-517A-46E7-B12D-0FC0591FFFCC}" type="presParOf" srcId="{68946817-3753-4B4D-B9C7-600681FB3735}" destId="{2425CED9-F016-40E8-8B53-B65B40693850}" srcOrd="3" destOrd="0" presId="urn:microsoft.com/office/officeart/2018/5/layout/IconCircleLabelList"/>
    <dgm:cxn modelId="{A4F3CA6B-CC71-4826-9F76-09929BCFC62E}" type="presParOf" srcId="{68946817-3753-4B4D-B9C7-600681FB3735}" destId="{3C80CA47-92EA-400B-B9C1-E632C2474CCA}" srcOrd="4" destOrd="0" presId="urn:microsoft.com/office/officeart/2018/5/layout/IconCircleLabelList"/>
    <dgm:cxn modelId="{262CA595-9A74-4EBE-9900-6F576F10A171}" type="presParOf" srcId="{3C80CA47-92EA-400B-B9C1-E632C2474CCA}" destId="{259E39E5-D4F9-4751-A5BA-519960D259AB}" srcOrd="0" destOrd="0" presId="urn:microsoft.com/office/officeart/2018/5/layout/IconCircleLabelList"/>
    <dgm:cxn modelId="{33350D3B-0F21-40DF-B27D-49DB1C452291}" type="presParOf" srcId="{3C80CA47-92EA-400B-B9C1-E632C2474CCA}" destId="{299DA152-EC49-4EBB-9AEB-A3B1DEB34FD7}" srcOrd="1" destOrd="0" presId="urn:microsoft.com/office/officeart/2018/5/layout/IconCircleLabelList"/>
    <dgm:cxn modelId="{432DDEE2-9BEE-463A-A6E5-E5BA6960A450}" type="presParOf" srcId="{3C80CA47-92EA-400B-B9C1-E632C2474CCA}" destId="{04285146-C995-49CA-A09A-E85E6C5F511A}" srcOrd="2" destOrd="0" presId="urn:microsoft.com/office/officeart/2018/5/layout/IconCircleLabelList"/>
    <dgm:cxn modelId="{BAFA9D06-BE88-4D9C-8448-6289A0CC6611}" type="presParOf" srcId="{3C80CA47-92EA-400B-B9C1-E632C2474CCA}" destId="{A38777E1-89CD-4369-ACEE-AF55C8A85C3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E994A-B094-48CA-A700-EB787A11C6C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1FA792B-B125-4601-AC6A-C18500E2C97A}">
      <dgm:prSet phldrT="[Text]"/>
      <dgm:spPr/>
      <dgm:t>
        <a:bodyPr/>
        <a:lstStyle/>
        <a:p>
          <a:r>
            <a:rPr lang="en-US" dirty="0"/>
            <a:t>Lead Information</a:t>
          </a:r>
        </a:p>
      </dgm:t>
    </dgm:pt>
    <dgm:pt modelId="{FFF8303B-FDCA-40E8-8BC2-C320DDD9445B}" type="parTrans" cxnId="{D9D8E2E3-0B7E-4C8D-8F89-2AE537EEAB94}">
      <dgm:prSet/>
      <dgm:spPr/>
      <dgm:t>
        <a:bodyPr/>
        <a:lstStyle/>
        <a:p>
          <a:endParaRPr lang="en-US"/>
        </a:p>
      </dgm:t>
    </dgm:pt>
    <dgm:pt modelId="{C2F1168C-7840-44FD-ACA0-88DAFB4B3469}" type="sibTrans" cxnId="{D9D8E2E3-0B7E-4C8D-8F89-2AE537EEAB94}">
      <dgm:prSet/>
      <dgm:spPr/>
      <dgm:t>
        <a:bodyPr/>
        <a:lstStyle/>
        <a:p>
          <a:endParaRPr lang="en-US"/>
        </a:p>
      </dgm:t>
    </dgm:pt>
    <dgm:pt modelId="{322BED78-7F96-410A-B308-77B16B021374}">
      <dgm:prSet phldrT="[Text]"/>
      <dgm:spPr/>
      <dgm:t>
        <a:bodyPr/>
        <a:lstStyle/>
        <a:p>
          <a:r>
            <a:rPr lang="en-US" dirty="0"/>
            <a:t>North Houston</a:t>
          </a:r>
        </a:p>
      </dgm:t>
    </dgm:pt>
    <dgm:pt modelId="{FBC6BACE-77F2-42E0-A859-3DD284E5E90E}" type="parTrans" cxnId="{9BDB2F22-217C-4944-80A4-4090DF9ED849}">
      <dgm:prSet/>
      <dgm:spPr/>
      <dgm:t>
        <a:bodyPr/>
        <a:lstStyle/>
        <a:p>
          <a:endParaRPr lang="en-US"/>
        </a:p>
      </dgm:t>
    </dgm:pt>
    <dgm:pt modelId="{D8EAE56A-A31A-41AE-876C-E4ACF11D5115}" type="sibTrans" cxnId="{9BDB2F22-217C-4944-80A4-4090DF9ED849}">
      <dgm:prSet/>
      <dgm:spPr/>
      <dgm:t>
        <a:bodyPr/>
        <a:lstStyle/>
        <a:p>
          <a:endParaRPr lang="en-US"/>
        </a:p>
      </dgm:t>
    </dgm:pt>
    <dgm:pt modelId="{BE0100F4-C398-468E-863B-FD3005835CA0}">
      <dgm:prSet phldrT="[Text]"/>
      <dgm:spPr/>
      <dgm:t>
        <a:bodyPr/>
        <a:lstStyle/>
        <a:p>
          <a:r>
            <a:rPr lang="en-US" dirty="0"/>
            <a:t>West Houston</a:t>
          </a:r>
        </a:p>
      </dgm:t>
    </dgm:pt>
    <dgm:pt modelId="{A5737512-2E1F-40A9-A455-943ED49ADEFB}" type="parTrans" cxnId="{A54D8347-AB59-4DC5-8745-22654CC32EC4}">
      <dgm:prSet/>
      <dgm:spPr/>
      <dgm:t>
        <a:bodyPr/>
        <a:lstStyle/>
        <a:p>
          <a:endParaRPr lang="en-US"/>
        </a:p>
      </dgm:t>
    </dgm:pt>
    <dgm:pt modelId="{52E8C933-7911-4401-8D23-7C0CB1B03AEF}" type="sibTrans" cxnId="{A54D8347-AB59-4DC5-8745-22654CC32EC4}">
      <dgm:prSet/>
      <dgm:spPr/>
      <dgm:t>
        <a:bodyPr/>
        <a:lstStyle/>
        <a:p>
          <a:endParaRPr lang="en-US"/>
        </a:p>
      </dgm:t>
    </dgm:pt>
    <dgm:pt modelId="{1555B5CA-EF63-4301-8BB7-149C7130668C}">
      <dgm:prSet phldrT="[Text]"/>
      <dgm:spPr/>
      <dgm:t>
        <a:bodyPr/>
        <a:lstStyle/>
        <a:p>
          <a:r>
            <a:rPr lang="en-US" dirty="0"/>
            <a:t>Southwest San Antonio</a:t>
          </a:r>
        </a:p>
      </dgm:t>
    </dgm:pt>
    <dgm:pt modelId="{ACAEEAF3-DBD2-4987-8E96-7662909EED9A}" type="parTrans" cxnId="{CC760D0B-1F09-44A9-BCD2-B208DFC35CD5}">
      <dgm:prSet/>
      <dgm:spPr/>
      <dgm:t>
        <a:bodyPr/>
        <a:lstStyle/>
        <a:p>
          <a:endParaRPr lang="en-US"/>
        </a:p>
      </dgm:t>
    </dgm:pt>
    <dgm:pt modelId="{A8FC22E7-4538-4ECA-B232-08989CEA0862}" type="sibTrans" cxnId="{CC760D0B-1F09-44A9-BCD2-B208DFC35CD5}">
      <dgm:prSet/>
      <dgm:spPr/>
      <dgm:t>
        <a:bodyPr/>
        <a:lstStyle/>
        <a:p>
          <a:endParaRPr lang="en-US"/>
        </a:p>
      </dgm:t>
    </dgm:pt>
    <dgm:pt modelId="{29F50632-D836-401A-9A0E-1E931DA6CF52}">
      <dgm:prSet phldrT="[Text]"/>
      <dgm:spPr/>
      <dgm:t>
        <a:bodyPr/>
        <a:lstStyle/>
        <a:p>
          <a:r>
            <a:rPr lang="en-US" dirty="0"/>
            <a:t>Northwest San Antonio</a:t>
          </a:r>
        </a:p>
      </dgm:t>
    </dgm:pt>
    <dgm:pt modelId="{74CAB541-B35F-4DB1-A423-CB253D008F50}" type="parTrans" cxnId="{86163F85-C99E-49B7-B6BF-C37F455BF529}">
      <dgm:prSet/>
      <dgm:spPr/>
      <dgm:t>
        <a:bodyPr/>
        <a:lstStyle/>
        <a:p>
          <a:endParaRPr lang="en-US"/>
        </a:p>
      </dgm:t>
    </dgm:pt>
    <dgm:pt modelId="{E7DF977D-87A1-4A5B-9165-5B7EA4438626}" type="sibTrans" cxnId="{86163F85-C99E-49B7-B6BF-C37F455BF529}">
      <dgm:prSet/>
      <dgm:spPr/>
      <dgm:t>
        <a:bodyPr/>
        <a:lstStyle/>
        <a:p>
          <a:endParaRPr lang="en-US"/>
        </a:p>
      </dgm:t>
    </dgm:pt>
    <dgm:pt modelId="{9C748B0D-84BF-435B-B1FC-D83D5AF6EB5E}">
      <dgm:prSet phldrT="[Text]"/>
      <dgm:spPr/>
      <dgm:t>
        <a:bodyPr/>
        <a:lstStyle/>
        <a:p>
          <a:r>
            <a:rPr lang="en-US" dirty="0"/>
            <a:t>East San Antonio</a:t>
          </a:r>
        </a:p>
      </dgm:t>
    </dgm:pt>
    <dgm:pt modelId="{1211D5D1-2724-4F61-9795-CE8EA11944FC}" type="parTrans" cxnId="{9D4BE912-E160-4B92-B3FF-D9B83237E805}">
      <dgm:prSet/>
      <dgm:spPr/>
      <dgm:t>
        <a:bodyPr/>
        <a:lstStyle/>
        <a:p>
          <a:endParaRPr lang="en-US"/>
        </a:p>
      </dgm:t>
    </dgm:pt>
    <dgm:pt modelId="{910379C0-AD5A-4BEB-A8EF-B9FDC8E175A3}" type="sibTrans" cxnId="{9D4BE912-E160-4B92-B3FF-D9B83237E805}">
      <dgm:prSet/>
      <dgm:spPr/>
      <dgm:t>
        <a:bodyPr/>
        <a:lstStyle/>
        <a:p>
          <a:endParaRPr lang="en-US"/>
        </a:p>
      </dgm:t>
    </dgm:pt>
    <dgm:pt modelId="{C1704E59-E0F5-4639-B49A-9F15F93B8DE2}">
      <dgm:prSet phldrT="[Text]"/>
      <dgm:spPr/>
      <dgm:t>
        <a:bodyPr/>
        <a:lstStyle/>
        <a:p>
          <a:r>
            <a:rPr lang="en-US" dirty="0"/>
            <a:t>West Austin</a:t>
          </a:r>
        </a:p>
      </dgm:t>
    </dgm:pt>
    <dgm:pt modelId="{1D67F147-02A7-470F-A35B-A78BD4845A97}" type="parTrans" cxnId="{068D45C0-F39E-44A1-A196-29ED6F154C48}">
      <dgm:prSet/>
      <dgm:spPr/>
      <dgm:t>
        <a:bodyPr/>
        <a:lstStyle/>
        <a:p>
          <a:endParaRPr lang="en-US"/>
        </a:p>
      </dgm:t>
    </dgm:pt>
    <dgm:pt modelId="{439F466A-9431-413F-B3C4-A7DC09B5618D}" type="sibTrans" cxnId="{068D45C0-F39E-44A1-A196-29ED6F154C48}">
      <dgm:prSet/>
      <dgm:spPr/>
      <dgm:t>
        <a:bodyPr/>
        <a:lstStyle/>
        <a:p>
          <a:endParaRPr lang="en-US"/>
        </a:p>
      </dgm:t>
    </dgm:pt>
    <dgm:pt modelId="{EF1FC4B5-C88A-48AA-B5C6-F30EDD280E3B}">
      <dgm:prSet phldrT="[Text]"/>
      <dgm:spPr/>
      <dgm:t>
        <a:bodyPr/>
        <a:lstStyle/>
        <a:p>
          <a:r>
            <a:rPr lang="en-US" dirty="0"/>
            <a:t>East Austin</a:t>
          </a:r>
        </a:p>
      </dgm:t>
    </dgm:pt>
    <dgm:pt modelId="{8EC49D87-732E-4BDC-B765-2450652A8AC7}" type="parTrans" cxnId="{31B8794F-5E2C-4969-8392-902BD55551EA}">
      <dgm:prSet/>
      <dgm:spPr/>
      <dgm:t>
        <a:bodyPr/>
        <a:lstStyle/>
        <a:p>
          <a:endParaRPr lang="en-US"/>
        </a:p>
      </dgm:t>
    </dgm:pt>
    <dgm:pt modelId="{7D90AEA6-9EDC-4030-A739-1098E549354E}" type="sibTrans" cxnId="{31B8794F-5E2C-4969-8392-902BD55551EA}">
      <dgm:prSet/>
      <dgm:spPr/>
      <dgm:t>
        <a:bodyPr/>
        <a:lstStyle/>
        <a:p>
          <a:endParaRPr lang="en-US"/>
        </a:p>
      </dgm:t>
    </dgm:pt>
    <dgm:pt modelId="{B753936C-9FC6-4D59-A10F-40E7C42B3D86}">
      <dgm:prSet phldrT="[Text]"/>
      <dgm:spPr/>
      <dgm:t>
        <a:bodyPr/>
        <a:lstStyle/>
        <a:p>
          <a:r>
            <a:rPr lang="en-US" dirty="0"/>
            <a:t>Ramsey Firm 5</a:t>
          </a:r>
        </a:p>
      </dgm:t>
    </dgm:pt>
    <dgm:pt modelId="{A6D39CA5-B669-4AD6-8DFF-5C1D2BAB258C}" type="parTrans" cxnId="{EE2D64B7-C4C4-4417-A6B3-C40168BA1597}">
      <dgm:prSet/>
      <dgm:spPr/>
      <dgm:t>
        <a:bodyPr/>
        <a:lstStyle/>
        <a:p>
          <a:endParaRPr lang="en-US"/>
        </a:p>
      </dgm:t>
    </dgm:pt>
    <dgm:pt modelId="{C070FDAD-979C-4F0C-9F60-82A43E6AD610}" type="sibTrans" cxnId="{EE2D64B7-C4C4-4417-A6B3-C40168BA1597}">
      <dgm:prSet/>
      <dgm:spPr/>
      <dgm:t>
        <a:bodyPr/>
        <a:lstStyle/>
        <a:p>
          <a:endParaRPr lang="en-US"/>
        </a:p>
      </dgm:t>
    </dgm:pt>
    <dgm:pt modelId="{B51C007E-A856-4730-9334-00CDE130CA93}">
      <dgm:prSet phldrT="[Text]"/>
      <dgm:spPr/>
      <dgm:t>
        <a:bodyPr/>
        <a:lstStyle/>
        <a:p>
          <a:r>
            <a:rPr lang="en-US" dirty="0"/>
            <a:t>Ramsey Firm 1</a:t>
          </a:r>
        </a:p>
      </dgm:t>
    </dgm:pt>
    <dgm:pt modelId="{B49E635D-A99A-4E8F-B5CD-3B2F7A5B19C6}" type="parTrans" cxnId="{03AA71E8-07D8-4F08-A164-92CA78A64EE1}">
      <dgm:prSet/>
      <dgm:spPr/>
      <dgm:t>
        <a:bodyPr/>
        <a:lstStyle/>
        <a:p>
          <a:endParaRPr lang="en-US"/>
        </a:p>
      </dgm:t>
    </dgm:pt>
    <dgm:pt modelId="{2340F626-EF5B-4ADA-BE26-7C738CEF3CF4}" type="sibTrans" cxnId="{03AA71E8-07D8-4F08-A164-92CA78A64EE1}">
      <dgm:prSet/>
      <dgm:spPr/>
      <dgm:t>
        <a:bodyPr/>
        <a:lstStyle/>
        <a:p>
          <a:endParaRPr lang="en-US"/>
        </a:p>
      </dgm:t>
    </dgm:pt>
    <dgm:pt modelId="{F1A4046B-4898-49F8-92E0-2A39AAD61FC7}">
      <dgm:prSet phldrT="[Text]"/>
      <dgm:spPr/>
      <dgm:t>
        <a:bodyPr/>
        <a:lstStyle/>
        <a:p>
          <a:r>
            <a:rPr lang="en-US" dirty="0"/>
            <a:t>Ramsey Firm 2</a:t>
          </a:r>
        </a:p>
      </dgm:t>
    </dgm:pt>
    <dgm:pt modelId="{6CED1187-0140-45BA-9CC1-3035C82CD5CF}" type="parTrans" cxnId="{E09D8527-A9E0-4A9A-A9BA-8CAA73399288}">
      <dgm:prSet/>
      <dgm:spPr/>
      <dgm:t>
        <a:bodyPr/>
        <a:lstStyle/>
        <a:p>
          <a:endParaRPr lang="en-US"/>
        </a:p>
      </dgm:t>
    </dgm:pt>
    <dgm:pt modelId="{740CD348-ECE8-4B3C-90A1-B644A14B5A80}" type="sibTrans" cxnId="{E09D8527-A9E0-4A9A-A9BA-8CAA73399288}">
      <dgm:prSet/>
      <dgm:spPr/>
      <dgm:t>
        <a:bodyPr/>
        <a:lstStyle/>
        <a:p>
          <a:endParaRPr lang="en-US"/>
        </a:p>
      </dgm:t>
    </dgm:pt>
    <dgm:pt modelId="{C7164E47-CB9D-494F-B13D-7ED0CDE8D25B}">
      <dgm:prSet phldrT="[Text]"/>
      <dgm:spPr/>
      <dgm:t>
        <a:bodyPr/>
        <a:lstStyle/>
        <a:p>
          <a:r>
            <a:rPr lang="en-US" dirty="0"/>
            <a:t>Ramsey Firm 3</a:t>
          </a:r>
        </a:p>
      </dgm:t>
    </dgm:pt>
    <dgm:pt modelId="{97CC27FF-1013-40DF-A644-DF15F869423E}" type="parTrans" cxnId="{4F9785B7-0549-4E40-9B17-07F7046B615D}">
      <dgm:prSet/>
      <dgm:spPr/>
      <dgm:t>
        <a:bodyPr/>
        <a:lstStyle/>
        <a:p>
          <a:endParaRPr lang="en-US"/>
        </a:p>
      </dgm:t>
    </dgm:pt>
    <dgm:pt modelId="{03C212B6-1B12-49EA-845C-0B57B0500300}" type="sibTrans" cxnId="{4F9785B7-0549-4E40-9B17-07F7046B615D}">
      <dgm:prSet/>
      <dgm:spPr/>
      <dgm:t>
        <a:bodyPr/>
        <a:lstStyle/>
        <a:p>
          <a:endParaRPr lang="en-US"/>
        </a:p>
      </dgm:t>
    </dgm:pt>
    <dgm:pt modelId="{B1713002-4B41-40DF-A597-468D87BE8725}">
      <dgm:prSet phldrT="[Text]"/>
      <dgm:spPr/>
      <dgm:t>
        <a:bodyPr/>
        <a:lstStyle/>
        <a:p>
          <a:r>
            <a:rPr lang="en-US" dirty="0"/>
            <a:t>Ramsey Firm 4</a:t>
          </a:r>
        </a:p>
      </dgm:t>
    </dgm:pt>
    <dgm:pt modelId="{1CB85F3D-AC35-4E63-A475-F7581A8E935C}" type="parTrans" cxnId="{01AE6029-36F5-4DE6-B60D-2D0401BC1047}">
      <dgm:prSet/>
      <dgm:spPr/>
      <dgm:t>
        <a:bodyPr/>
        <a:lstStyle/>
        <a:p>
          <a:endParaRPr lang="en-US"/>
        </a:p>
      </dgm:t>
    </dgm:pt>
    <dgm:pt modelId="{CB02804E-6CCE-415F-91F8-67D3E0CB239A}" type="sibTrans" cxnId="{01AE6029-36F5-4DE6-B60D-2D0401BC1047}">
      <dgm:prSet/>
      <dgm:spPr/>
      <dgm:t>
        <a:bodyPr/>
        <a:lstStyle/>
        <a:p>
          <a:endParaRPr lang="en-US"/>
        </a:p>
      </dgm:t>
    </dgm:pt>
    <dgm:pt modelId="{6F358064-F0ED-4D19-99E8-9504BBB7FBC1}" type="pres">
      <dgm:prSet presAssocID="{2CDE994A-B094-48CA-A700-EB787A11C6C5}" presName="Name0" presStyleCnt="0">
        <dgm:presLayoutVars>
          <dgm:chPref val="1"/>
          <dgm:dir/>
          <dgm:animOne val="branch"/>
          <dgm:animLvl val="lvl"/>
          <dgm:resizeHandles val="exact"/>
        </dgm:presLayoutVars>
      </dgm:prSet>
      <dgm:spPr/>
    </dgm:pt>
    <dgm:pt modelId="{6235A31F-E851-4E68-BB37-2E3F0191D5B1}" type="pres">
      <dgm:prSet presAssocID="{D1FA792B-B125-4601-AC6A-C18500E2C97A}" presName="root1" presStyleCnt="0"/>
      <dgm:spPr/>
    </dgm:pt>
    <dgm:pt modelId="{132035A0-F507-4D48-B748-574DD43219BD}" type="pres">
      <dgm:prSet presAssocID="{D1FA792B-B125-4601-AC6A-C18500E2C97A}" presName="LevelOneTextNode" presStyleLbl="node0" presStyleIdx="0" presStyleCnt="1">
        <dgm:presLayoutVars>
          <dgm:chPref val="3"/>
        </dgm:presLayoutVars>
      </dgm:prSet>
      <dgm:spPr/>
    </dgm:pt>
    <dgm:pt modelId="{0B91F14C-CC4D-48E1-8104-8CDE81C2A4AA}" type="pres">
      <dgm:prSet presAssocID="{D1FA792B-B125-4601-AC6A-C18500E2C97A}" presName="level2hierChild" presStyleCnt="0"/>
      <dgm:spPr/>
    </dgm:pt>
    <dgm:pt modelId="{8CDB538A-ED6F-4AD8-8997-6280302DF0AD}" type="pres">
      <dgm:prSet presAssocID="{FBC6BACE-77F2-42E0-A859-3DD284E5E90E}" presName="conn2-1" presStyleLbl="parChTrans1D2" presStyleIdx="0" presStyleCnt="7"/>
      <dgm:spPr/>
    </dgm:pt>
    <dgm:pt modelId="{B5247AB0-9496-4AED-A4D0-34E571CAF91D}" type="pres">
      <dgm:prSet presAssocID="{FBC6BACE-77F2-42E0-A859-3DD284E5E90E}" presName="connTx" presStyleLbl="parChTrans1D2" presStyleIdx="0" presStyleCnt="7"/>
      <dgm:spPr/>
    </dgm:pt>
    <dgm:pt modelId="{4FA672DD-E62F-49F7-8C2E-7B9EF7897BFD}" type="pres">
      <dgm:prSet presAssocID="{322BED78-7F96-410A-B308-77B16B021374}" presName="root2" presStyleCnt="0"/>
      <dgm:spPr/>
    </dgm:pt>
    <dgm:pt modelId="{926DC972-3EA7-4657-A152-BAD6E36F3D2A}" type="pres">
      <dgm:prSet presAssocID="{322BED78-7F96-410A-B308-77B16B021374}" presName="LevelTwoTextNode" presStyleLbl="node2" presStyleIdx="0" presStyleCnt="7">
        <dgm:presLayoutVars>
          <dgm:chPref val="3"/>
        </dgm:presLayoutVars>
      </dgm:prSet>
      <dgm:spPr/>
    </dgm:pt>
    <dgm:pt modelId="{FF3806C3-2839-4A59-9A2C-4F48B84285E1}" type="pres">
      <dgm:prSet presAssocID="{322BED78-7F96-410A-B308-77B16B021374}" presName="level3hierChild" presStyleCnt="0"/>
      <dgm:spPr/>
    </dgm:pt>
    <dgm:pt modelId="{9F69F70A-5633-425D-99C9-07FBE3D1E8D6}" type="pres">
      <dgm:prSet presAssocID="{A5737512-2E1F-40A9-A455-943ED49ADEFB}" presName="conn2-1" presStyleLbl="parChTrans1D2" presStyleIdx="1" presStyleCnt="7"/>
      <dgm:spPr/>
    </dgm:pt>
    <dgm:pt modelId="{47A61600-C27E-4456-9488-6D792BB0480C}" type="pres">
      <dgm:prSet presAssocID="{A5737512-2E1F-40A9-A455-943ED49ADEFB}" presName="connTx" presStyleLbl="parChTrans1D2" presStyleIdx="1" presStyleCnt="7"/>
      <dgm:spPr/>
    </dgm:pt>
    <dgm:pt modelId="{8D480158-F4D0-4133-B0FD-32B080090F55}" type="pres">
      <dgm:prSet presAssocID="{BE0100F4-C398-468E-863B-FD3005835CA0}" presName="root2" presStyleCnt="0"/>
      <dgm:spPr/>
    </dgm:pt>
    <dgm:pt modelId="{AA37396D-CF66-4151-A0E4-E03552AFADBD}" type="pres">
      <dgm:prSet presAssocID="{BE0100F4-C398-468E-863B-FD3005835CA0}" presName="LevelTwoTextNode" presStyleLbl="node2" presStyleIdx="1" presStyleCnt="7">
        <dgm:presLayoutVars>
          <dgm:chPref val="3"/>
        </dgm:presLayoutVars>
      </dgm:prSet>
      <dgm:spPr/>
    </dgm:pt>
    <dgm:pt modelId="{66315BE8-C0B0-4803-A984-BBF38FB1D376}" type="pres">
      <dgm:prSet presAssocID="{BE0100F4-C398-468E-863B-FD3005835CA0}" presName="level3hierChild" presStyleCnt="0"/>
      <dgm:spPr/>
    </dgm:pt>
    <dgm:pt modelId="{9CD0E42B-E35F-4A05-B498-C0E6901B2CED}" type="pres">
      <dgm:prSet presAssocID="{B49E635D-A99A-4E8F-B5CD-3B2F7A5B19C6}" presName="conn2-1" presStyleLbl="parChTrans1D3" presStyleIdx="0" presStyleCnt="5"/>
      <dgm:spPr/>
    </dgm:pt>
    <dgm:pt modelId="{0F3BDE4E-01E6-41A0-9F74-CF79D2B67BB0}" type="pres">
      <dgm:prSet presAssocID="{B49E635D-A99A-4E8F-B5CD-3B2F7A5B19C6}" presName="connTx" presStyleLbl="parChTrans1D3" presStyleIdx="0" presStyleCnt="5"/>
      <dgm:spPr/>
    </dgm:pt>
    <dgm:pt modelId="{2492DC47-F57A-4104-BA99-2520A8E6768F}" type="pres">
      <dgm:prSet presAssocID="{B51C007E-A856-4730-9334-00CDE130CA93}" presName="root2" presStyleCnt="0"/>
      <dgm:spPr/>
    </dgm:pt>
    <dgm:pt modelId="{DE7BF11E-9025-4140-963F-10D59B12F41D}" type="pres">
      <dgm:prSet presAssocID="{B51C007E-A856-4730-9334-00CDE130CA93}" presName="LevelTwoTextNode" presStyleLbl="node3" presStyleIdx="0" presStyleCnt="5">
        <dgm:presLayoutVars>
          <dgm:chPref val="3"/>
        </dgm:presLayoutVars>
      </dgm:prSet>
      <dgm:spPr/>
    </dgm:pt>
    <dgm:pt modelId="{89C6030B-49CE-479A-A0C4-EE47FB5EF463}" type="pres">
      <dgm:prSet presAssocID="{B51C007E-A856-4730-9334-00CDE130CA93}" presName="level3hierChild" presStyleCnt="0"/>
      <dgm:spPr/>
    </dgm:pt>
    <dgm:pt modelId="{5792FC92-56BA-49B8-910F-9C1E74428DFF}" type="pres">
      <dgm:prSet presAssocID="{6CED1187-0140-45BA-9CC1-3035C82CD5CF}" presName="conn2-1" presStyleLbl="parChTrans1D3" presStyleIdx="1" presStyleCnt="5"/>
      <dgm:spPr/>
    </dgm:pt>
    <dgm:pt modelId="{A393A856-F30B-4A8B-88B9-47E31FC7A8BB}" type="pres">
      <dgm:prSet presAssocID="{6CED1187-0140-45BA-9CC1-3035C82CD5CF}" presName="connTx" presStyleLbl="parChTrans1D3" presStyleIdx="1" presStyleCnt="5"/>
      <dgm:spPr/>
    </dgm:pt>
    <dgm:pt modelId="{4D568C68-A03B-4992-AD12-D12258FB6C6C}" type="pres">
      <dgm:prSet presAssocID="{F1A4046B-4898-49F8-92E0-2A39AAD61FC7}" presName="root2" presStyleCnt="0"/>
      <dgm:spPr/>
    </dgm:pt>
    <dgm:pt modelId="{E5C92850-E9F8-4D2D-B711-E7061B4BBA11}" type="pres">
      <dgm:prSet presAssocID="{F1A4046B-4898-49F8-92E0-2A39AAD61FC7}" presName="LevelTwoTextNode" presStyleLbl="node3" presStyleIdx="1" presStyleCnt="5">
        <dgm:presLayoutVars>
          <dgm:chPref val="3"/>
        </dgm:presLayoutVars>
      </dgm:prSet>
      <dgm:spPr/>
    </dgm:pt>
    <dgm:pt modelId="{20C739AB-0F14-4EDA-9985-F548F07BE75F}" type="pres">
      <dgm:prSet presAssocID="{F1A4046B-4898-49F8-92E0-2A39AAD61FC7}" presName="level3hierChild" presStyleCnt="0"/>
      <dgm:spPr/>
    </dgm:pt>
    <dgm:pt modelId="{04D2365C-F42F-4964-8393-936C9E3F6E05}" type="pres">
      <dgm:prSet presAssocID="{97CC27FF-1013-40DF-A644-DF15F869423E}" presName="conn2-1" presStyleLbl="parChTrans1D3" presStyleIdx="2" presStyleCnt="5"/>
      <dgm:spPr/>
    </dgm:pt>
    <dgm:pt modelId="{AD2A2C71-601F-46CB-85C9-8F06FAB7D84C}" type="pres">
      <dgm:prSet presAssocID="{97CC27FF-1013-40DF-A644-DF15F869423E}" presName="connTx" presStyleLbl="parChTrans1D3" presStyleIdx="2" presStyleCnt="5"/>
      <dgm:spPr/>
    </dgm:pt>
    <dgm:pt modelId="{4E2E2934-BEF6-479D-A4A2-6687E1230BC5}" type="pres">
      <dgm:prSet presAssocID="{C7164E47-CB9D-494F-B13D-7ED0CDE8D25B}" presName="root2" presStyleCnt="0"/>
      <dgm:spPr/>
    </dgm:pt>
    <dgm:pt modelId="{C6DFE4E3-8098-4314-85D2-2D2BC1974AFE}" type="pres">
      <dgm:prSet presAssocID="{C7164E47-CB9D-494F-B13D-7ED0CDE8D25B}" presName="LevelTwoTextNode" presStyleLbl="node3" presStyleIdx="2" presStyleCnt="5">
        <dgm:presLayoutVars>
          <dgm:chPref val="3"/>
        </dgm:presLayoutVars>
      </dgm:prSet>
      <dgm:spPr/>
    </dgm:pt>
    <dgm:pt modelId="{E56A13FB-5D2A-4895-A869-F740EEDB59D3}" type="pres">
      <dgm:prSet presAssocID="{C7164E47-CB9D-494F-B13D-7ED0CDE8D25B}" presName="level3hierChild" presStyleCnt="0"/>
      <dgm:spPr/>
    </dgm:pt>
    <dgm:pt modelId="{75DC9170-6AE8-49FD-AAD7-D9FBF0E6CF6E}" type="pres">
      <dgm:prSet presAssocID="{1CB85F3D-AC35-4E63-A475-F7581A8E935C}" presName="conn2-1" presStyleLbl="parChTrans1D3" presStyleIdx="3" presStyleCnt="5"/>
      <dgm:spPr/>
    </dgm:pt>
    <dgm:pt modelId="{6DAF3834-57AD-44E5-89F0-23CD58E83A4B}" type="pres">
      <dgm:prSet presAssocID="{1CB85F3D-AC35-4E63-A475-F7581A8E935C}" presName="connTx" presStyleLbl="parChTrans1D3" presStyleIdx="3" presStyleCnt="5"/>
      <dgm:spPr/>
    </dgm:pt>
    <dgm:pt modelId="{C801C2C5-3114-41B9-AF18-40734FFA8BC9}" type="pres">
      <dgm:prSet presAssocID="{B1713002-4B41-40DF-A597-468D87BE8725}" presName="root2" presStyleCnt="0"/>
      <dgm:spPr/>
    </dgm:pt>
    <dgm:pt modelId="{BBB40FB7-5EBC-4339-B9A1-66EB97C98F35}" type="pres">
      <dgm:prSet presAssocID="{B1713002-4B41-40DF-A597-468D87BE8725}" presName="LevelTwoTextNode" presStyleLbl="node3" presStyleIdx="3" presStyleCnt="5">
        <dgm:presLayoutVars>
          <dgm:chPref val="3"/>
        </dgm:presLayoutVars>
      </dgm:prSet>
      <dgm:spPr/>
    </dgm:pt>
    <dgm:pt modelId="{253D9761-CF37-4BB7-B028-D07764FC23A0}" type="pres">
      <dgm:prSet presAssocID="{B1713002-4B41-40DF-A597-468D87BE8725}" presName="level3hierChild" presStyleCnt="0"/>
      <dgm:spPr/>
    </dgm:pt>
    <dgm:pt modelId="{AFE54C73-E6C4-45B0-A421-757B914979CB}" type="pres">
      <dgm:prSet presAssocID="{A6D39CA5-B669-4AD6-8DFF-5C1D2BAB258C}" presName="conn2-1" presStyleLbl="parChTrans1D3" presStyleIdx="4" presStyleCnt="5"/>
      <dgm:spPr/>
    </dgm:pt>
    <dgm:pt modelId="{A9DBCF2C-A4B1-47A6-B101-C70D2EDA9A2F}" type="pres">
      <dgm:prSet presAssocID="{A6D39CA5-B669-4AD6-8DFF-5C1D2BAB258C}" presName="connTx" presStyleLbl="parChTrans1D3" presStyleIdx="4" presStyleCnt="5"/>
      <dgm:spPr/>
    </dgm:pt>
    <dgm:pt modelId="{C7D81C2C-CFAA-4296-B9D9-5C94839E26A7}" type="pres">
      <dgm:prSet presAssocID="{B753936C-9FC6-4D59-A10F-40E7C42B3D86}" presName="root2" presStyleCnt="0"/>
      <dgm:spPr/>
    </dgm:pt>
    <dgm:pt modelId="{B2FE95A0-3659-4857-925F-FE45F9B24698}" type="pres">
      <dgm:prSet presAssocID="{B753936C-9FC6-4D59-A10F-40E7C42B3D86}" presName="LevelTwoTextNode" presStyleLbl="node3" presStyleIdx="4" presStyleCnt="5">
        <dgm:presLayoutVars>
          <dgm:chPref val="3"/>
        </dgm:presLayoutVars>
      </dgm:prSet>
      <dgm:spPr/>
    </dgm:pt>
    <dgm:pt modelId="{1C516055-8C12-4F07-85B9-481F74EBFD88}" type="pres">
      <dgm:prSet presAssocID="{B753936C-9FC6-4D59-A10F-40E7C42B3D86}" presName="level3hierChild" presStyleCnt="0"/>
      <dgm:spPr/>
    </dgm:pt>
    <dgm:pt modelId="{B02E429B-6124-46F3-8C56-986894B146F1}" type="pres">
      <dgm:prSet presAssocID="{ACAEEAF3-DBD2-4987-8E96-7662909EED9A}" presName="conn2-1" presStyleLbl="parChTrans1D2" presStyleIdx="2" presStyleCnt="7"/>
      <dgm:spPr/>
    </dgm:pt>
    <dgm:pt modelId="{2D4B3D8A-B80B-491B-BCBB-3FA0C64D6404}" type="pres">
      <dgm:prSet presAssocID="{ACAEEAF3-DBD2-4987-8E96-7662909EED9A}" presName="connTx" presStyleLbl="parChTrans1D2" presStyleIdx="2" presStyleCnt="7"/>
      <dgm:spPr/>
    </dgm:pt>
    <dgm:pt modelId="{A8F57CA4-5E03-47AE-8ABF-E560749E2FBF}" type="pres">
      <dgm:prSet presAssocID="{1555B5CA-EF63-4301-8BB7-149C7130668C}" presName="root2" presStyleCnt="0"/>
      <dgm:spPr/>
    </dgm:pt>
    <dgm:pt modelId="{635E89F3-CE6C-4B66-AD32-FF8DA38F480D}" type="pres">
      <dgm:prSet presAssocID="{1555B5CA-EF63-4301-8BB7-149C7130668C}" presName="LevelTwoTextNode" presStyleLbl="node2" presStyleIdx="2" presStyleCnt="7">
        <dgm:presLayoutVars>
          <dgm:chPref val="3"/>
        </dgm:presLayoutVars>
      </dgm:prSet>
      <dgm:spPr/>
    </dgm:pt>
    <dgm:pt modelId="{23AC6A69-400E-440B-A226-31E3CA756112}" type="pres">
      <dgm:prSet presAssocID="{1555B5CA-EF63-4301-8BB7-149C7130668C}" presName="level3hierChild" presStyleCnt="0"/>
      <dgm:spPr/>
    </dgm:pt>
    <dgm:pt modelId="{9D70779F-C7D2-4C03-9AAE-9BDC357A124F}" type="pres">
      <dgm:prSet presAssocID="{74CAB541-B35F-4DB1-A423-CB253D008F50}" presName="conn2-1" presStyleLbl="parChTrans1D2" presStyleIdx="3" presStyleCnt="7"/>
      <dgm:spPr/>
    </dgm:pt>
    <dgm:pt modelId="{43788D0E-0799-469B-AE8C-432CBD67DBB8}" type="pres">
      <dgm:prSet presAssocID="{74CAB541-B35F-4DB1-A423-CB253D008F50}" presName="connTx" presStyleLbl="parChTrans1D2" presStyleIdx="3" presStyleCnt="7"/>
      <dgm:spPr/>
    </dgm:pt>
    <dgm:pt modelId="{B2DA2DF9-F514-401F-AE0D-D6A9261BBBBF}" type="pres">
      <dgm:prSet presAssocID="{29F50632-D836-401A-9A0E-1E931DA6CF52}" presName="root2" presStyleCnt="0"/>
      <dgm:spPr/>
    </dgm:pt>
    <dgm:pt modelId="{6C993B56-70A8-4E59-A6A9-C2C0C9D44E37}" type="pres">
      <dgm:prSet presAssocID="{29F50632-D836-401A-9A0E-1E931DA6CF52}" presName="LevelTwoTextNode" presStyleLbl="node2" presStyleIdx="3" presStyleCnt="7">
        <dgm:presLayoutVars>
          <dgm:chPref val="3"/>
        </dgm:presLayoutVars>
      </dgm:prSet>
      <dgm:spPr/>
    </dgm:pt>
    <dgm:pt modelId="{95E4D0DF-672B-4583-8C05-681ED299D007}" type="pres">
      <dgm:prSet presAssocID="{29F50632-D836-401A-9A0E-1E931DA6CF52}" presName="level3hierChild" presStyleCnt="0"/>
      <dgm:spPr/>
    </dgm:pt>
    <dgm:pt modelId="{BC39A9C2-97F7-4957-9CD9-4AA2115AEA95}" type="pres">
      <dgm:prSet presAssocID="{1211D5D1-2724-4F61-9795-CE8EA11944FC}" presName="conn2-1" presStyleLbl="parChTrans1D2" presStyleIdx="4" presStyleCnt="7"/>
      <dgm:spPr/>
    </dgm:pt>
    <dgm:pt modelId="{5ADB6952-EBDA-4732-8D7F-438EEA270357}" type="pres">
      <dgm:prSet presAssocID="{1211D5D1-2724-4F61-9795-CE8EA11944FC}" presName="connTx" presStyleLbl="parChTrans1D2" presStyleIdx="4" presStyleCnt="7"/>
      <dgm:spPr/>
    </dgm:pt>
    <dgm:pt modelId="{25FA6159-E992-4E20-BEE7-A45147F62ECF}" type="pres">
      <dgm:prSet presAssocID="{9C748B0D-84BF-435B-B1FC-D83D5AF6EB5E}" presName="root2" presStyleCnt="0"/>
      <dgm:spPr/>
    </dgm:pt>
    <dgm:pt modelId="{562F44CE-5042-4006-A738-82FD500A9829}" type="pres">
      <dgm:prSet presAssocID="{9C748B0D-84BF-435B-B1FC-D83D5AF6EB5E}" presName="LevelTwoTextNode" presStyleLbl="node2" presStyleIdx="4" presStyleCnt="7">
        <dgm:presLayoutVars>
          <dgm:chPref val="3"/>
        </dgm:presLayoutVars>
      </dgm:prSet>
      <dgm:spPr/>
    </dgm:pt>
    <dgm:pt modelId="{C02C395A-09B2-4F4F-BB70-2827872336A2}" type="pres">
      <dgm:prSet presAssocID="{9C748B0D-84BF-435B-B1FC-D83D5AF6EB5E}" presName="level3hierChild" presStyleCnt="0"/>
      <dgm:spPr/>
    </dgm:pt>
    <dgm:pt modelId="{266B1AC9-D1F2-48FC-90D0-4D0F8A027342}" type="pres">
      <dgm:prSet presAssocID="{1D67F147-02A7-470F-A35B-A78BD4845A97}" presName="conn2-1" presStyleLbl="parChTrans1D2" presStyleIdx="5" presStyleCnt="7"/>
      <dgm:spPr/>
    </dgm:pt>
    <dgm:pt modelId="{48382B47-82C8-4B70-9480-0112EC01254D}" type="pres">
      <dgm:prSet presAssocID="{1D67F147-02A7-470F-A35B-A78BD4845A97}" presName="connTx" presStyleLbl="parChTrans1D2" presStyleIdx="5" presStyleCnt="7"/>
      <dgm:spPr/>
    </dgm:pt>
    <dgm:pt modelId="{90177352-D4A9-4294-8DCE-FF2E329E1D26}" type="pres">
      <dgm:prSet presAssocID="{C1704E59-E0F5-4639-B49A-9F15F93B8DE2}" presName="root2" presStyleCnt="0"/>
      <dgm:spPr/>
    </dgm:pt>
    <dgm:pt modelId="{35FA593B-61A1-4DAA-8947-4162601A675E}" type="pres">
      <dgm:prSet presAssocID="{C1704E59-E0F5-4639-B49A-9F15F93B8DE2}" presName="LevelTwoTextNode" presStyleLbl="node2" presStyleIdx="5" presStyleCnt="7">
        <dgm:presLayoutVars>
          <dgm:chPref val="3"/>
        </dgm:presLayoutVars>
      </dgm:prSet>
      <dgm:spPr/>
    </dgm:pt>
    <dgm:pt modelId="{3CE21950-002D-4D63-A9F7-5B843CF7ED2E}" type="pres">
      <dgm:prSet presAssocID="{C1704E59-E0F5-4639-B49A-9F15F93B8DE2}" presName="level3hierChild" presStyleCnt="0"/>
      <dgm:spPr/>
    </dgm:pt>
    <dgm:pt modelId="{C763397E-2540-4CF2-9126-5E2F4A86E253}" type="pres">
      <dgm:prSet presAssocID="{8EC49D87-732E-4BDC-B765-2450652A8AC7}" presName="conn2-1" presStyleLbl="parChTrans1D2" presStyleIdx="6" presStyleCnt="7"/>
      <dgm:spPr/>
    </dgm:pt>
    <dgm:pt modelId="{DD03EF53-3923-40EC-8369-F421B62BF259}" type="pres">
      <dgm:prSet presAssocID="{8EC49D87-732E-4BDC-B765-2450652A8AC7}" presName="connTx" presStyleLbl="parChTrans1D2" presStyleIdx="6" presStyleCnt="7"/>
      <dgm:spPr/>
    </dgm:pt>
    <dgm:pt modelId="{EE02F62C-7A74-426C-9DB7-AC5894F87A84}" type="pres">
      <dgm:prSet presAssocID="{EF1FC4B5-C88A-48AA-B5C6-F30EDD280E3B}" presName="root2" presStyleCnt="0"/>
      <dgm:spPr/>
    </dgm:pt>
    <dgm:pt modelId="{359EFDEB-1BD6-46B9-992E-692C3366FB23}" type="pres">
      <dgm:prSet presAssocID="{EF1FC4B5-C88A-48AA-B5C6-F30EDD280E3B}" presName="LevelTwoTextNode" presStyleLbl="node2" presStyleIdx="6" presStyleCnt="7">
        <dgm:presLayoutVars>
          <dgm:chPref val="3"/>
        </dgm:presLayoutVars>
      </dgm:prSet>
      <dgm:spPr/>
    </dgm:pt>
    <dgm:pt modelId="{0DAA51D6-4304-40FB-A60A-F568056FDF8E}" type="pres">
      <dgm:prSet presAssocID="{EF1FC4B5-C88A-48AA-B5C6-F30EDD280E3B}" presName="level3hierChild" presStyleCnt="0"/>
      <dgm:spPr/>
    </dgm:pt>
  </dgm:ptLst>
  <dgm:cxnLst>
    <dgm:cxn modelId="{702A2301-3B1D-4244-B502-BC23EC3D01E4}" type="presOf" srcId="{322BED78-7F96-410A-B308-77B16B021374}" destId="{926DC972-3EA7-4657-A152-BAD6E36F3D2A}" srcOrd="0" destOrd="0" presId="urn:microsoft.com/office/officeart/2008/layout/HorizontalMultiLevelHierarchy"/>
    <dgm:cxn modelId="{C0984805-7D82-4AB1-9134-1C871063540E}" type="presOf" srcId="{97CC27FF-1013-40DF-A644-DF15F869423E}" destId="{AD2A2C71-601F-46CB-85C9-8F06FAB7D84C}" srcOrd="1" destOrd="0" presId="urn:microsoft.com/office/officeart/2008/layout/HorizontalMultiLevelHierarchy"/>
    <dgm:cxn modelId="{CC760D0B-1F09-44A9-BCD2-B208DFC35CD5}" srcId="{D1FA792B-B125-4601-AC6A-C18500E2C97A}" destId="{1555B5CA-EF63-4301-8BB7-149C7130668C}" srcOrd="2" destOrd="0" parTransId="{ACAEEAF3-DBD2-4987-8E96-7662909EED9A}" sibTransId="{A8FC22E7-4538-4ECA-B232-08989CEA0862}"/>
    <dgm:cxn modelId="{9D4BE912-E160-4B92-B3FF-D9B83237E805}" srcId="{D1FA792B-B125-4601-AC6A-C18500E2C97A}" destId="{9C748B0D-84BF-435B-B1FC-D83D5AF6EB5E}" srcOrd="4" destOrd="0" parTransId="{1211D5D1-2724-4F61-9795-CE8EA11944FC}" sibTransId="{910379C0-AD5A-4BEB-A8EF-B9FDC8E175A3}"/>
    <dgm:cxn modelId="{C9AABF18-A05E-4CFA-8E09-7315A269A71C}" type="presOf" srcId="{8EC49D87-732E-4BDC-B765-2450652A8AC7}" destId="{C763397E-2540-4CF2-9126-5E2F4A86E253}" srcOrd="0" destOrd="0" presId="urn:microsoft.com/office/officeart/2008/layout/HorizontalMultiLevelHierarchy"/>
    <dgm:cxn modelId="{C95F5A19-29B0-4DCC-AAED-03C404AF52D4}" type="presOf" srcId="{97CC27FF-1013-40DF-A644-DF15F869423E}" destId="{04D2365C-F42F-4964-8393-936C9E3F6E05}" srcOrd="0" destOrd="0" presId="urn:microsoft.com/office/officeart/2008/layout/HorizontalMultiLevelHierarchy"/>
    <dgm:cxn modelId="{2D8F391E-A335-4925-9822-A568C817AFFA}" type="presOf" srcId="{29F50632-D836-401A-9A0E-1E931DA6CF52}" destId="{6C993B56-70A8-4E59-A6A9-C2C0C9D44E37}" srcOrd="0" destOrd="0" presId="urn:microsoft.com/office/officeart/2008/layout/HorizontalMultiLevelHierarchy"/>
    <dgm:cxn modelId="{31C2B820-91A7-4005-ACE6-8325416245E1}" type="presOf" srcId="{B1713002-4B41-40DF-A597-468D87BE8725}" destId="{BBB40FB7-5EBC-4339-B9A1-66EB97C98F35}" srcOrd="0" destOrd="0" presId="urn:microsoft.com/office/officeart/2008/layout/HorizontalMultiLevelHierarchy"/>
    <dgm:cxn modelId="{9BDB2F22-217C-4944-80A4-4090DF9ED849}" srcId="{D1FA792B-B125-4601-AC6A-C18500E2C97A}" destId="{322BED78-7F96-410A-B308-77B16B021374}" srcOrd="0" destOrd="0" parTransId="{FBC6BACE-77F2-42E0-A859-3DD284E5E90E}" sibTransId="{D8EAE56A-A31A-41AE-876C-E4ACF11D5115}"/>
    <dgm:cxn modelId="{4288C724-D40C-427E-8069-2BE3B9EB3CBB}" type="presOf" srcId="{F1A4046B-4898-49F8-92E0-2A39AAD61FC7}" destId="{E5C92850-E9F8-4D2D-B711-E7061B4BBA11}" srcOrd="0" destOrd="0" presId="urn:microsoft.com/office/officeart/2008/layout/HorizontalMultiLevelHierarchy"/>
    <dgm:cxn modelId="{EC222D25-FBA2-4287-9498-43B4D1DEAB6A}" type="presOf" srcId="{C1704E59-E0F5-4639-B49A-9F15F93B8DE2}" destId="{35FA593B-61A1-4DAA-8947-4162601A675E}" srcOrd="0" destOrd="0" presId="urn:microsoft.com/office/officeart/2008/layout/HorizontalMultiLevelHierarchy"/>
    <dgm:cxn modelId="{E09D8527-A9E0-4A9A-A9BA-8CAA73399288}" srcId="{BE0100F4-C398-468E-863B-FD3005835CA0}" destId="{F1A4046B-4898-49F8-92E0-2A39AAD61FC7}" srcOrd="1" destOrd="0" parTransId="{6CED1187-0140-45BA-9CC1-3035C82CD5CF}" sibTransId="{740CD348-ECE8-4B3C-90A1-B644A14B5A80}"/>
    <dgm:cxn modelId="{01AE6029-36F5-4DE6-B60D-2D0401BC1047}" srcId="{BE0100F4-C398-468E-863B-FD3005835CA0}" destId="{B1713002-4B41-40DF-A597-468D87BE8725}" srcOrd="3" destOrd="0" parTransId="{1CB85F3D-AC35-4E63-A475-F7581A8E935C}" sibTransId="{CB02804E-6CCE-415F-91F8-67D3E0CB239A}"/>
    <dgm:cxn modelId="{95758531-8053-4A9E-B8D3-D0CC047CFF06}" type="presOf" srcId="{B51C007E-A856-4730-9334-00CDE130CA93}" destId="{DE7BF11E-9025-4140-963F-10D59B12F41D}" srcOrd="0" destOrd="0" presId="urn:microsoft.com/office/officeart/2008/layout/HorizontalMultiLevelHierarchy"/>
    <dgm:cxn modelId="{D6F2D939-31FA-4910-AA29-B6FCA18D8072}" type="presOf" srcId="{74CAB541-B35F-4DB1-A423-CB253D008F50}" destId="{9D70779F-C7D2-4C03-9AAE-9BDC357A124F}" srcOrd="0" destOrd="0" presId="urn:microsoft.com/office/officeart/2008/layout/HorizontalMultiLevelHierarchy"/>
    <dgm:cxn modelId="{093ABD3D-93E7-4451-BAC6-AA9E1C11A012}" type="presOf" srcId="{74CAB541-B35F-4DB1-A423-CB253D008F50}" destId="{43788D0E-0799-469B-AE8C-432CBD67DBB8}" srcOrd="1" destOrd="0" presId="urn:microsoft.com/office/officeart/2008/layout/HorizontalMultiLevelHierarchy"/>
    <dgm:cxn modelId="{E938C342-B4BC-44B4-BB2C-B80708D449DB}" type="presOf" srcId="{EF1FC4B5-C88A-48AA-B5C6-F30EDD280E3B}" destId="{359EFDEB-1BD6-46B9-992E-692C3366FB23}" srcOrd="0" destOrd="0" presId="urn:microsoft.com/office/officeart/2008/layout/HorizontalMultiLevelHierarchy"/>
    <dgm:cxn modelId="{A54D8347-AB59-4DC5-8745-22654CC32EC4}" srcId="{D1FA792B-B125-4601-AC6A-C18500E2C97A}" destId="{BE0100F4-C398-468E-863B-FD3005835CA0}" srcOrd="1" destOrd="0" parTransId="{A5737512-2E1F-40A9-A455-943ED49ADEFB}" sibTransId="{52E8C933-7911-4401-8D23-7C0CB1B03AEF}"/>
    <dgm:cxn modelId="{525A194E-421B-4B1A-BB39-FF60916E8012}" type="presOf" srcId="{ACAEEAF3-DBD2-4987-8E96-7662909EED9A}" destId="{2D4B3D8A-B80B-491B-BCBB-3FA0C64D6404}" srcOrd="1" destOrd="0" presId="urn:microsoft.com/office/officeart/2008/layout/HorizontalMultiLevelHierarchy"/>
    <dgm:cxn modelId="{31B8794F-5E2C-4969-8392-902BD55551EA}" srcId="{D1FA792B-B125-4601-AC6A-C18500E2C97A}" destId="{EF1FC4B5-C88A-48AA-B5C6-F30EDD280E3B}" srcOrd="6" destOrd="0" parTransId="{8EC49D87-732E-4BDC-B765-2450652A8AC7}" sibTransId="{7D90AEA6-9EDC-4030-A739-1098E549354E}"/>
    <dgm:cxn modelId="{D0CD4B50-8388-40D4-A597-1DC6575796EF}" type="presOf" srcId="{1555B5CA-EF63-4301-8BB7-149C7130668C}" destId="{635E89F3-CE6C-4B66-AD32-FF8DA38F480D}" srcOrd="0" destOrd="0" presId="urn:microsoft.com/office/officeart/2008/layout/HorizontalMultiLevelHierarchy"/>
    <dgm:cxn modelId="{987F0C52-9D6F-42A7-8862-0ED1FC9F66A8}" type="presOf" srcId="{FBC6BACE-77F2-42E0-A859-3DD284E5E90E}" destId="{B5247AB0-9496-4AED-A4D0-34E571CAF91D}" srcOrd="1" destOrd="0" presId="urn:microsoft.com/office/officeart/2008/layout/HorizontalMultiLevelHierarchy"/>
    <dgm:cxn modelId="{30292F57-485F-4683-9AFF-EDBD94CBE5DB}" type="presOf" srcId="{D1FA792B-B125-4601-AC6A-C18500E2C97A}" destId="{132035A0-F507-4D48-B748-574DD43219BD}" srcOrd="0" destOrd="0" presId="urn:microsoft.com/office/officeart/2008/layout/HorizontalMultiLevelHierarchy"/>
    <dgm:cxn modelId="{89BD5157-F9F0-4CA8-8C61-6F8FC682A1B5}" type="presOf" srcId="{ACAEEAF3-DBD2-4987-8E96-7662909EED9A}" destId="{B02E429B-6124-46F3-8C56-986894B146F1}" srcOrd="0" destOrd="0" presId="urn:microsoft.com/office/officeart/2008/layout/HorizontalMultiLevelHierarchy"/>
    <dgm:cxn modelId="{1D779D60-6D25-4EFE-86F1-AD3F09A1A276}" type="presOf" srcId="{B49E635D-A99A-4E8F-B5CD-3B2F7A5B19C6}" destId="{0F3BDE4E-01E6-41A0-9F74-CF79D2B67BB0}" srcOrd="1" destOrd="0" presId="urn:microsoft.com/office/officeart/2008/layout/HorizontalMultiLevelHierarchy"/>
    <dgm:cxn modelId="{80F2F961-F3A6-402B-84B6-8C011496BF59}" type="presOf" srcId="{1CB85F3D-AC35-4E63-A475-F7581A8E935C}" destId="{6DAF3834-57AD-44E5-89F0-23CD58E83A4B}" srcOrd="1" destOrd="0" presId="urn:microsoft.com/office/officeart/2008/layout/HorizontalMultiLevelHierarchy"/>
    <dgm:cxn modelId="{662A8063-E984-4039-81B1-DC76E2C3F03F}" type="presOf" srcId="{8EC49D87-732E-4BDC-B765-2450652A8AC7}" destId="{DD03EF53-3923-40EC-8369-F421B62BF259}" srcOrd="1" destOrd="0" presId="urn:microsoft.com/office/officeart/2008/layout/HorizontalMultiLevelHierarchy"/>
    <dgm:cxn modelId="{5724B26E-386D-4F1E-9F98-FAE68E8D5077}" type="presOf" srcId="{A5737512-2E1F-40A9-A455-943ED49ADEFB}" destId="{9F69F70A-5633-425D-99C9-07FBE3D1E8D6}" srcOrd="0" destOrd="0" presId="urn:microsoft.com/office/officeart/2008/layout/HorizontalMultiLevelHierarchy"/>
    <dgm:cxn modelId="{1CEA0A70-5A44-4892-9871-435D1C48203D}" type="presOf" srcId="{6CED1187-0140-45BA-9CC1-3035C82CD5CF}" destId="{A393A856-F30B-4A8B-88B9-47E31FC7A8BB}" srcOrd="1" destOrd="0" presId="urn:microsoft.com/office/officeart/2008/layout/HorizontalMultiLevelHierarchy"/>
    <dgm:cxn modelId="{EE4C377D-09A5-4028-89FA-7F15548CED4D}" type="presOf" srcId="{A6D39CA5-B669-4AD6-8DFF-5C1D2BAB258C}" destId="{AFE54C73-E6C4-45B0-A421-757B914979CB}" srcOrd="0" destOrd="0" presId="urn:microsoft.com/office/officeart/2008/layout/HorizontalMultiLevelHierarchy"/>
    <dgm:cxn modelId="{149C7980-A13D-4496-9D96-F96937E74373}" type="presOf" srcId="{1D67F147-02A7-470F-A35B-A78BD4845A97}" destId="{266B1AC9-D1F2-48FC-90D0-4D0F8A027342}" srcOrd="0" destOrd="0" presId="urn:microsoft.com/office/officeart/2008/layout/HorizontalMultiLevelHierarchy"/>
    <dgm:cxn modelId="{86163F85-C99E-49B7-B6BF-C37F455BF529}" srcId="{D1FA792B-B125-4601-AC6A-C18500E2C97A}" destId="{29F50632-D836-401A-9A0E-1E931DA6CF52}" srcOrd="3" destOrd="0" parTransId="{74CAB541-B35F-4DB1-A423-CB253D008F50}" sibTransId="{E7DF977D-87A1-4A5B-9165-5B7EA4438626}"/>
    <dgm:cxn modelId="{288B6397-34FD-4249-807A-4521A056D923}" type="presOf" srcId="{2CDE994A-B094-48CA-A700-EB787A11C6C5}" destId="{6F358064-F0ED-4D19-99E8-9504BBB7FBC1}" srcOrd="0" destOrd="0" presId="urn:microsoft.com/office/officeart/2008/layout/HorizontalMultiLevelHierarchy"/>
    <dgm:cxn modelId="{CD4A629D-3ACB-4E29-B5F8-AFCDA76ADDB5}" type="presOf" srcId="{1CB85F3D-AC35-4E63-A475-F7581A8E935C}" destId="{75DC9170-6AE8-49FD-AAD7-D9FBF0E6CF6E}" srcOrd="0" destOrd="0" presId="urn:microsoft.com/office/officeart/2008/layout/HorizontalMultiLevelHierarchy"/>
    <dgm:cxn modelId="{D0F8749D-DAC7-49A5-8398-5C06B9A3A803}" type="presOf" srcId="{6CED1187-0140-45BA-9CC1-3035C82CD5CF}" destId="{5792FC92-56BA-49B8-910F-9C1E74428DFF}" srcOrd="0" destOrd="0" presId="urn:microsoft.com/office/officeart/2008/layout/HorizontalMultiLevelHierarchy"/>
    <dgm:cxn modelId="{2B0215A1-6C06-4FBE-AD13-64BBC82FE674}" type="presOf" srcId="{FBC6BACE-77F2-42E0-A859-3DD284E5E90E}" destId="{8CDB538A-ED6F-4AD8-8997-6280302DF0AD}" srcOrd="0" destOrd="0" presId="urn:microsoft.com/office/officeart/2008/layout/HorizontalMultiLevelHierarchy"/>
    <dgm:cxn modelId="{D25563B5-C44E-404E-AA59-1D503059EE31}" type="presOf" srcId="{A5737512-2E1F-40A9-A455-943ED49ADEFB}" destId="{47A61600-C27E-4456-9488-6D792BB0480C}" srcOrd="1" destOrd="0" presId="urn:microsoft.com/office/officeart/2008/layout/HorizontalMultiLevelHierarchy"/>
    <dgm:cxn modelId="{EE2D64B7-C4C4-4417-A6B3-C40168BA1597}" srcId="{BE0100F4-C398-468E-863B-FD3005835CA0}" destId="{B753936C-9FC6-4D59-A10F-40E7C42B3D86}" srcOrd="4" destOrd="0" parTransId="{A6D39CA5-B669-4AD6-8DFF-5C1D2BAB258C}" sibTransId="{C070FDAD-979C-4F0C-9F60-82A43E6AD610}"/>
    <dgm:cxn modelId="{4F9785B7-0549-4E40-9B17-07F7046B615D}" srcId="{BE0100F4-C398-468E-863B-FD3005835CA0}" destId="{C7164E47-CB9D-494F-B13D-7ED0CDE8D25B}" srcOrd="2" destOrd="0" parTransId="{97CC27FF-1013-40DF-A644-DF15F869423E}" sibTransId="{03C212B6-1B12-49EA-845C-0B57B0500300}"/>
    <dgm:cxn modelId="{068D45C0-F39E-44A1-A196-29ED6F154C48}" srcId="{D1FA792B-B125-4601-AC6A-C18500E2C97A}" destId="{C1704E59-E0F5-4639-B49A-9F15F93B8DE2}" srcOrd="5" destOrd="0" parTransId="{1D67F147-02A7-470F-A35B-A78BD4845A97}" sibTransId="{439F466A-9431-413F-B3C4-A7DC09B5618D}"/>
    <dgm:cxn modelId="{F33E99C1-EA9F-4FA0-BB0A-626CBD65D33B}" type="presOf" srcId="{9C748B0D-84BF-435B-B1FC-D83D5AF6EB5E}" destId="{562F44CE-5042-4006-A738-82FD500A9829}" srcOrd="0" destOrd="0" presId="urn:microsoft.com/office/officeart/2008/layout/HorizontalMultiLevelHierarchy"/>
    <dgm:cxn modelId="{E1902FCA-B657-4A84-87FC-098FEC366924}" type="presOf" srcId="{A6D39CA5-B669-4AD6-8DFF-5C1D2BAB258C}" destId="{A9DBCF2C-A4B1-47A6-B101-C70D2EDA9A2F}" srcOrd="1" destOrd="0" presId="urn:microsoft.com/office/officeart/2008/layout/HorizontalMultiLevelHierarchy"/>
    <dgm:cxn modelId="{B2FBC5CB-1E3D-4D9B-8F90-0AC3B89124DA}" type="presOf" srcId="{C7164E47-CB9D-494F-B13D-7ED0CDE8D25B}" destId="{C6DFE4E3-8098-4314-85D2-2D2BC1974AFE}" srcOrd="0" destOrd="0" presId="urn:microsoft.com/office/officeart/2008/layout/HorizontalMultiLevelHierarchy"/>
    <dgm:cxn modelId="{A35CD6D0-2512-4F98-9EAD-3D56E5218402}" type="presOf" srcId="{B753936C-9FC6-4D59-A10F-40E7C42B3D86}" destId="{B2FE95A0-3659-4857-925F-FE45F9B24698}" srcOrd="0" destOrd="0" presId="urn:microsoft.com/office/officeart/2008/layout/HorizontalMultiLevelHierarchy"/>
    <dgm:cxn modelId="{4F8344DB-5310-4A20-B91A-DA3F41D3DCD8}" type="presOf" srcId="{1211D5D1-2724-4F61-9795-CE8EA11944FC}" destId="{BC39A9C2-97F7-4957-9CD9-4AA2115AEA95}" srcOrd="0" destOrd="0" presId="urn:microsoft.com/office/officeart/2008/layout/HorizontalMultiLevelHierarchy"/>
    <dgm:cxn modelId="{D9D8E2E3-0B7E-4C8D-8F89-2AE537EEAB94}" srcId="{2CDE994A-B094-48CA-A700-EB787A11C6C5}" destId="{D1FA792B-B125-4601-AC6A-C18500E2C97A}" srcOrd="0" destOrd="0" parTransId="{FFF8303B-FDCA-40E8-8BC2-C320DDD9445B}" sibTransId="{C2F1168C-7840-44FD-ACA0-88DAFB4B3469}"/>
    <dgm:cxn modelId="{03AA71E8-07D8-4F08-A164-92CA78A64EE1}" srcId="{BE0100F4-C398-468E-863B-FD3005835CA0}" destId="{B51C007E-A856-4730-9334-00CDE130CA93}" srcOrd="0" destOrd="0" parTransId="{B49E635D-A99A-4E8F-B5CD-3B2F7A5B19C6}" sibTransId="{2340F626-EF5B-4ADA-BE26-7C738CEF3CF4}"/>
    <dgm:cxn modelId="{73565FEB-F795-4AC1-8841-C10A675011A1}" type="presOf" srcId="{1D67F147-02A7-470F-A35B-A78BD4845A97}" destId="{48382B47-82C8-4B70-9480-0112EC01254D}" srcOrd="1" destOrd="0" presId="urn:microsoft.com/office/officeart/2008/layout/HorizontalMultiLevelHierarchy"/>
    <dgm:cxn modelId="{849F26EF-5EC6-4B9F-B703-7D245312C82D}" type="presOf" srcId="{BE0100F4-C398-468E-863B-FD3005835CA0}" destId="{AA37396D-CF66-4151-A0E4-E03552AFADBD}" srcOrd="0" destOrd="0" presId="urn:microsoft.com/office/officeart/2008/layout/HorizontalMultiLevelHierarchy"/>
    <dgm:cxn modelId="{246185F1-F33F-4FB6-B640-4ED87BA14321}" type="presOf" srcId="{1211D5D1-2724-4F61-9795-CE8EA11944FC}" destId="{5ADB6952-EBDA-4732-8D7F-438EEA270357}" srcOrd="1" destOrd="0" presId="urn:microsoft.com/office/officeart/2008/layout/HorizontalMultiLevelHierarchy"/>
    <dgm:cxn modelId="{E8BF95F9-53F3-48F3-9DB5-B75F2F8D52D3}" type="presOf" srcId="{B49E635D-A99A-4E8F-B5CD-3B2F7A5B19C6}" destId="{9CD0E42B-E35F-4A05-B498-C0E6901B2CED}" srcOrd="0" destOrd="0" presId="urn:microsoft.com/office/officeart/2008/layout/HorizontalMultiLevelHierarchy"/>
    <dgm:cxn modelId="{1238900A-B125-4D4B-A40B-F5999E9DA871}" type="presParOf" srcId="{6F358064-F0ED-4D19-99E8-9504BBB7FBC1}" destId="{6235A31F-E851-4E68-BB37-2E3F0191D5B1}" srcOrd="0" destOrd="0" presId="urn:microsoft.com/office/officeart/2008/layout/HorizontalMultiLevelHierarchy"/>
    <dgm:cxn modelId="{2333A3A2-3493-4001-B598-6FB028A867FB}" type="presParOf" srcId="{6235A31F-E851-4E68-BB37-2E3F0191D5B1}" destId="{132035A0-F507-4D48-B748-574DD43219BD}" srcOrd="0" destOrd="0" presId="urn:microsoft.com/office/officeart/2008/layout/HorizontalMultiLevelHierarchy"/>
    <dgm:cxn modelId="{407FBD01-7BEE-46A3-9FF1-469ECDB03FC0}" type="presParOf" srcId="{6235A31F-E851-4E68-BB37-2E3F0191D5B1}" destId="{0B91F14C-CC4D-48E1-8104-8CDE81C2A4AA}" srcOrd="1" destOrd="0" presId="urn:microsoft.com/office/officeart/2008/layout/HorizontalMultiLevelHierarchy"/>
    <dgm:cxn modelId="{369B3532-AED5-4E05-AF5C-3AD69FEF0BA3}" type="presParOf" srcId="{0B91F14C-CC4D-48E1-8104-8CDE81C2A4AA}" destId="{8CDB538A-ED6F-4AD8-8997-6280302DF0AD}" srcOrd="0" destOrd="0" presId="urn:microsoft.com/office/officeart/2008/layout/HorizontalMultiLevelHierarchy"/>
    <dgm:cxn modelId="{C970D077-A5FA-40B0-91DF-D635ED9EF2B1}" type="presParOf" srcId="{8CDB538A-ED6F-4AD8-8997-6280302DF0AD}" destId="{B5247AB0-9496-4AED-A4D0-34E571CAF91D}" srcOrd="0" destOrd="0" presId="urn:microsoft.com/office/officeart/2008/layout/HorizontalMultiLevelHierarchy"/>
    <dgm:cxn modelId="{63B514C0-2E5B-419B-951E-3F4CD4A56057}" type="presParOf" srcId="{0B91F14C-CC4D-48E1-8104-8CDE81C2A4AA}" destId="{4FA672DD-E62F-49F7-8C2E-7B9EF7897BFD}" srcOrd="1" destOrd="0" presId="urn:microsoft.com/office/officeart/2008/layout/HorizontalMultiLevelHierarchy"/>
    <dgm:cxn modelId="{F756FE68-0778-44D5-92B4-A896E62BEECE}" type="presParOf" srcId="{4FA672DD-E62F-49F7-8C2E-7B9EF7897BFD}" destId="{926DC972-3EA7-4657-A152-BAD6E36F3D2A}" srcOrd="0" destOrd="0" presId="urn:microsoft.com/office/officeart/2008/layout/HorizontalMultiLevelHierarchy"/>
    <dgm:cxn modelId="{F2AF56CA-EF27-44AD-BC82-3FA8D91B8D80}" type="presParOf" srcId="{4FA672DD-E62F-49F7-8C2E-7B9EF7897BFD}" destId="{FF3806C3-2839-4A59-9A2C-4F48B84285E1}" srcOrd="1" destOrd="0" presId="urn:microsoft.com/office/officeart/2008/layout/HorizontalMultiLevelHierarchy"/>
    <dgm:cxn modelId="{47426254-F34C-4A37-AA61-F488673124DC}" type="presParOf" srcId="{0B91F14C-CC4D-48E1-8104-8CDE81C2A4AA}" destId="{9F69F70A-5633-425D-99C9-07FBE3D1E8D6}" srcOrd="2" destOrd="0" presId="urn:microsoft.com/office/officeart/2008/layout/HorizontalMultiLevelHierarchy"/>
    <dgm:cxn modelId="{88F663AD-77DF-45FB-8823-506B596FC06F}" type="presParOf" srcId="{9F69F70A-5633-425D-99C9-07FBE3D1E8D6}" destId="{47A61600-C27E-4456-9488-6D792BB0480C}" srcOrd="0" destOrd="0" presId="urn:microsoft.com/office/officeart/2008/layout/HorizontalMultiLevelHierarchy"/>
    <dgm:cxn modelId="{E1BBA1F9-744B-4F9C-A1DB-5215DCF11C5E}" type="presParOf" srcId="{0B91F14C-CC4D-48E1-8104-8CDE81C2A4AA}" destId="{8D480158-F4D0-4133-B0FD-32B080090F55}" srcOrd="3" destOrd="0" presId="urn:microsoft.com/office/officeart/2008/layout/HorizontalMultiLevelHierarchy"/>
    <dgm:cxn modelId="{FDBA98BD-95BA-448E-83DB-B5D6049457D4}" type="presParOf" srcId="{8D480158-F4D0-4133-B0FD-32B080090F55}" destId="{AA37396D-CF66-4151-A0E4-E03552AFADBD}" srcOrd="0" destOrd="0" presId="urn:microsoft.com/office/officeart/2008/layout/HorizontalMultiLevelHierarchy"/>
    <dgm:cxn modelId="{F5D159F9-CB84-47A1-9BE5-5C6CE06C3049}" type="presParOf" srcId="{8D480158-F4D0-4133-B0FD-32B080090F55}" destId="{66315BE8-C0B0-4803-A984-BBF38FB1D376}" srcOrd="1" destOrd="0" presId="urn:microsoft.com/office/officeart/2008/layout/HorizontalMultiLevelHierarchy"/>
    <dgm:cxn modelId="{D29B6BB1-2241-4BF3-A37A-45D2B7F64BFB}" type="presParOf" srcId="{66315BE8-C0B0-4803-A984-BBF38FB1D376}" destId="{9CD0E42B-E35F-4A05-B498-C0E6901B2CED}" srcOrd="0" destOrd="0" presId="urn:microsoft.com/office/officeart/2008/layout/HorizontalMultiLevelHierarchy"/>
    <dgm:cxn modelId="{BC6ED4EE-7015-43EC-BC56-120F92B80168}" type="presParOf" srcId="{9CD0E42B-E35F-4A05-B498-C0E6901B2CED}" destId="{0F3BDE4E-01E6-41A0-9F74-CF79D2B67BB0}" srcOrd="0" destOrd="0" presId="urn:microsoft.com/office/officeart/2008/layout/HorizontalMultiLevelHierarchy"/>
    <dgm:cxn modelId="{378F31EA-8A0F-4F58-BA5C-AD1FD91610B5}" type="presParOf" srcId="{66315BE8-C0B0-4803-A984-BBF38FB1D376}" destId="{2492DC47-F57A-4104-BA99-2520A8E6768F}" srcOrd="1" destOrd="0" presId="urn:microsoft.com/office/officeart/2008/layout/HorizontalMultiLevelHierarchy"/>
    <dgm:cxn modelId="{2D3C8500-CFCD-4645-AB0C-915F0A335F83}" type="presParOf" srcId="{2492DC47-F57A-4104-BA99-2520A8E6768F}" destId="{DE7BF11E-9025-4140-963F-10D59B12F41D}" srcOrd="0" destOrd="0" presId="urn:microsoft.com/office/officeart/2008/layout/HorizontalMultiLevelHierarchy"/>
    <dgm:cxn modelId="{BD2A9844-EC6F-46C7-AE26-43275E4FCE15}" type="presParOf" srcId="{2492DC47-F57A-4104-BA99-2520A8E6768F}" destId="{89C6030B-49CE-479A-A0C4-EE47FB5EF463}" srcOrd="1" destOrd="0" presId="urn:microsoft.com/office/officeart/2008/layout/HorizontalMultiLevelHierarchy"/>
    <dgm:cxn modelId="{A9117283-B1D5-4EDE-AC88-72A6DF727E1B}" type="presParOf" srcId="{66315BE8-C0B0-4803-A984-BBF38FB1D376}" destId="{5792FC92-56BA-49B8-910F-9C1E74428DFF}" srcOrd="2" destOrd="0" presId="urn:microsoft.com/office/officeart/2008/layout/HorizontalMultiLevelHierarchy"/>
    <dgm:cxn modelId="{EE976CB5-FAF3-4639-ABC1-A43387A52516}" type="presParOf" srcId="{5792FC92-56BA-49B8-910F-9C1E74428DFF}" destId="{A393A856-F30B-4A8B-88B9-47E31FC7A8BB}" srcOrd="0" destOrd="0" presId="urn:microsoft.com/office/officeart/2008/layout/HorizontalMultiLevelHierarchy"/>
    <dgm:cxn modelId="{4E7C8153-B543-4AAA-A8A5-CEB0018DB59B}" type="presParOf" srcId="{66315BE8-C0B0-4803-A984-BBF38FB1D376}" destId="{4D568C68-A03B-4992-AD12-D12258FB6C6C}" srcOrd="3" destOrd="0" presId="urn:microsoft.com/office/officeart/2008/layout/HorizontalMultiLevelHierarchy"/>
    <dgm:cxn modelId="{B1FE9206-01BB-4670-AC4C-2D63C31DD5B7}" type="presParOf" srcId="{4D568C68-A03B-4992-AD12-D12258FB6C6C}" destId="{E5C92850-E9F8-4D2D-B711-E7061B4BBA11}" srcOrd="0" destOrd="0" presId="urn:microsoft.com/office/officeart/2008/layout/HorizontalMultiLevelHierarchy"/>
    <dgm:cxn modelId="{9F704450-FBE6-4EA3-B0A2-A1F7B27BC5FE}" type="presParOf" srcId="{4D568C68-A03B-4992-AD12-D12258FB6C6C}" destId="{20C739AB-0F14-4EDA-9985-F548F07BE75F}" srcOrd="1" destOrd="0" presId="urn:microsoft.com/office/officeart/2008/layout/HorizontalMultiLevelHierarchy"/>
    <dgm:cxn modelId="{641CDD38-76EF-4133-8514-F7AA70E8D749}" type="presParOf" srcId="{66315BE8-C0B0-4803-A984-BBF38FB1D376}" destId="{04D2365C-F42F-4964-8393-936C9E3F6E05}" srcOrd="4" destOrd="0" presId="urn:microsoft.com/office/officeart/2008/layout/HorizontalMultiLevelHierarchy"/>
    <dgm:cxn modelId="{083ED1FC-6C0D-43A3-BAF9-E3BDD7F9AB2D}" type="presParOf" srcId="{04D2365C-F42F-4964-8393-936C9E3F6E05}" destId="{AD2A2C71-601F-46CB-85C9-8F06FAB7D84C}" srcOrd="0" destOrd="0" presId="urn:microsoft.com/office/officeart/2008/layout/HorizontalMultiLevelHierarchy"/>
    <dgm:cxn modelId="{AC838CC9-2DBA-4C4A-8D59-9511C6DEA538}" type="presParOf" srcId="{66315BE8-C0B0-4803-A984-BBF38FB1D376}" destId="{4E2E2934-BEF6-479D-A4A2-6687E1230BC5}" srcOrd="5" destOrd="0" presId="urn:microsoft.com/office/officeart/2008/layout/HorizontalMultiLevelHierarchy"/>
    <dgm:cxn modelId="{80679A80-491F-49C0-9963-77ECB25FE051}" type="presParOf" srcId="{4E2E2934-BEF6-479D-A4A2-6687E1230BC5}" destId="{C6DFE4E3-8098-4314-85D2-2D2BC1974AFE}" srcOrd="0" destOrd="0" presId="urn:microsoft.com/office/officeart/2008/layout/HorizontalMultiLevelHierarchy"/>
    <dgm:cxn modelId="{C27E37DA-6CB8-401D-92BA-8E19354831D7}" type="presParOf" srcId="{4E2E2934-BEF6-479D-A4A2-6687E1230BC5}" destId="{E56A13FB-5D2A-4895-A869-F740EEDB59D3}" srcOrd="1" destOrd="0" presId="urn:microsoft.com/office/officeart/2008/layout/HorizontalMultiLevelHierarchy"/>
    <dgm:cxn modelId="{7C68CA6C-324B-4C87-8980-7E07544756F1}" type="presParOf" srcId="{66315BE8-C0B0-4803-A984-BBF38FB1D376}" destId="{75DC9170-6AE8-49FD-AAD7-D9FBF0E6CF6E}" srcOrd="6" destOrd="0" presId="urn:microsoft.com/office/officeart/2008/layout/HorizontalMultiLevelHierarchy"/>
    <dgm:cxn modelId="{BD384CA4-2F5F-4E86-9D78-23B6D2BAE806}" type="presParOf" srcId="{75DC9170-6AE8-49FD-AAD7-D9FBF0E6CF6E}" destId="{6DAF3834-57AD-44E5-89F0-23CD58E83A4B}" srcOrd="0" destOrd="0" presId="urn:microsoft.com/office/officeart/2008/layout/HorizontalMultiLevelHierarchy"/>
    <dgm:cxn modelId="{754463B1-F4ED-4641-AF80-58D9CE7DBF02}" type="presParOf" srcId="{66315BE8-C0B0-4803-A984-BBF38FB1D376}" destId="{C801C2C5-3114-41B9-AF18-40734FFA8BC9}" srcOrd="7" destOrd="0" presId="urn:microsoft.com/office/officeart/2008/layout/HorizontalMultiLevelHierarchy"/>
    <dgm:cxn modelId="{88A600BA-9F6C-4CD8-B686-109DA9C61812}" type="presParOf" srcId="{C801C2C5-3114-41B9-AF18-40734FFA8BC9}" destId="{BBB40FB7-5EBC-4339-B9A1-66EB97C98F35}" srcOrd="0" destOrd="0" presId="urn:microsoft.com/office/officeart/2008/layout/HorizontalMultiLevelHierarchy"/>
    <dgm:cxn modelId="{99391685-AFA4-47FB-9F3E-AAE64D62C462}" type="presParOf" srcId="{C801C2C5-3114-41B9-AF18-40734FFA8BC9}" destId="{253D9761-CF37-4BB7-B028-D07764FC23A0}" srcOrd="1" destOrd="0" presId="urn:microsoft.com/office/officeart/2008/layout/HorizontalMultiLevelHierarchy"/>
    <dgm:cxn modelId="{5B20F260-94BA-4195-9D4E-4D82234973B1}" type="presParOf" srcId="{66315BE8-C0B0-4803-A984-BBF38FB1D376}" destId="{AFE54C73-E6C4-45B0-A421-757B914979CB}" srcOrd="8" destOrd="0" presId="urn:microsoft.com/office/officeart/2008/layout/HorizontalMultiLevelHierarchy"/>
    <dgm:cxn modelId="{3D8095B3-6A38-4E63-97C6-31FE46A29A44}" type="presParOf" srcId="{AFE54C73-E6C4-45B0-A421-757B914979CB}" destId="{A9DBCF2C-A4B1-47A6-B101-C70D2EDA9A2F}" srcOrd="0" destOrd="0" presId="urn:microsoft.com/office/officeart/2008/layout/HorizontalMultiLevelHierarchy"/>
    <dgm:cxn modelId="{0D2CF75A-8746-4827-B781-2C8AAAD50CB0}" type="presParOf" srcId="{66315BE8-C0B0-4803-A984-BBF38FB1D376}" destId="{C7D81C2C-CFAA-4296-B9D9-5C94839E26A7}" srcOrd="9" destOrd="0" presId="urn:microsoft.com/office/officeart/2008/layout/HorizontalMultiLevelHierarchy"/>
    <dgm:cxn modelId="{8D1B4097-EFA2-4830-917E-5803ADC04C93}" type="presParOf" srcId="{C7D81C2C-CFAA-4296-B9D9-5C94839E26A7}" destId="{B2FE95A0-3659-4857-925F-FE45F9B24698}" srcOrd="0" destOrd="0" presId="urn:microsoft.com/office/officeart/2008/layout/HorizontalMultiLevelHierarchy"/>
    <dgm:cxn modelId="{CCFF63B3-0C56-4089-B980-805A72725AD2}" type="presParOf" srcId="{C7D81C2C-CFAA-4296-B9D9-5C94839E26A7}" destId="{1C516055-8C12-4F07-85B9-481F74EBFD88}" srcOrd="1" destOrd="0" presId="urn:microsoft.com/office/officeart/2008/layout/HorizontalMultiLevelHierarchy"/>
    <dgm:cxn modelId="{AB565230-D598-4027-8BBF-950DF14BB313}" type="presParOf" srcId="{0B91F14C-CC4D-48E1-8104-8CDE81C2A4AA}" destId="{B02E429B-6124-46F3-8C56-986894B146F1}" srcOrd="4" destOrd="0" presId="urn:microsoft.com/office/officeart/2008/layout/HorizontalMultiLevelHierarchy"/>
    <dgm:cxn modelId="{8EF9EC2E-ED1B-4F32-8BAB-311E7072C18E}" type="presParOf" srcId="{B02E429B-6124-46F3-8C56-986894B146F1}" destId="{2D4B3D8A-B80B-491B-BCBB-3FA0C64D6404}" srcOrd="0" destOrd="0" presId="urn:microsoft.com/office/officeart/2008/layout/HorizontalMultiLevelHierarchy"/>
    <dgm:cxn modelId="{EF535B5E-DC7F-43C0-AC8D-CE23E42325E5}" type="presParOf" srcId="{0B91F14C-CC4D-48E1-8104-8CDE81C2A4AA}" destId="{A8F57CA4-5E03-47AE-8ABF-E560749E2FBF}" srcOrd="5" destOrd="0" presId="urn:microsoft.com/office/officeart/2008/layout/HorizontalMultiLevelHierarchy"/>
    <dgm:cxn modelId="{C332291A-4294-41A5-B1A8-B687DCF9643B}" type="presParOf" srcId="{A8F57CA4-5E03-47AE-8ABF-E560749E2FBF}" destId="{635E89F3-CE6C-4B66-AD32-FF8DA38F480D}" srcOrd="0" destOrd="0" presId="urn:microsoft.com/office/officeart/2008/layout/HorizontalMultiLevelHierarchy"/>
    <dgm:cxn modelId="{D7D8EF68-2AC5-42A1-A7B9-C6BBAEC9598B}" type="presParOf" srcId="{A8F57CA4-5E03-47AE-8ABF-E560749E2FBF}" destId="{23AC6A69-400E-440B-A226-31E3CA756112}" srcOrd="1" destOrd="0" presId="urn:microsoft.com/office/officeart/2008/layout/HorizontalMultiLevelHierarchy"/>
    <dgm:cxn modelId="{2488FCAB-0DAA-4172-BE38-1D870DACFF59}" type="presParOf" srcId="{0B91F14C-CC4D-48E1-8104-8CDE81C2A4AA}" destId="{9D70779F-C7D2-4C03-9AAE-9BDC357A124F}" srcOrd="6" destOrd="0" presId="urn:microsoft.com/office/officeart/2008/layout/HorizontalMultiLevelHierarchy"/>
    <dgm:cxn modelId="{24D5F738-0DDE-42A9-94EA-8A4E85CE4B1D}" type="presParOf" srcId="{9D70779F-C7D2-4C03-9AAE-9BDC357A124F}" destId="{43788D0E-0799-469B-AE8C-432CBD67DBB8}" srcOrd="0" destOrd="0" presId="urn:microsoft.com/office/officeart/2008/layout/HorizontalMultiLevelHierarchy"/>
    <dgm:cxn modelId="{7BEBA617-F9BC-4C28-8BA5-35974790618C}" type="presParOf" srcId="{0B91F14C-CC4D-48E1-8104-8CDE81C2A4AA}" destId="{B2DA2DF9-F514-401F-AE0D-D6A9261BBBBF}" srcOrd="7" destOrd="0" presId="urn:microsoft.com/office/officeart/2008/layout/HorizontalMultiLevelHierarchy"/>
    <dgm:cxn modelId="{26D3131F-EB73-4536-BA92-6AD34F554508}" type="presParOf" srcId="{B2DA2DF9-F514-401F-AE0D-D6A9261BBBBF}" destId="{6C993B56-70A8-4E59-A6A9-C2C0C9D44E37}" srcOrd="0" destOrd="0" presId="urn:microsoft.com/office/officeart/2008/layout/HorizontalMultiLevelHierarchy"/>
    <dgm:cxn modelId="{BFD27378-806E-4173-B2E0-CD4DCAE49117}" type="presParOf" srcId="{B2DA2DF9-F514-401F-AE0D-D6A9261BBBBF}" destId="{95E4D0DF-672B-4583-8C05-681ED299D007}" srcOrd="1" destOrd="0" presId="urn:microsoft.com/office/officeart/2008/layout/HorizontalMultiLevelHierarchy"/>
    <dgm:cxn modelId="{12206D9D-359B-4E7C-89CF-E460B213F2F8}" type="presParOf" srcId="{0B91F14C-CC4D-48E1-8104-8CDE81C2A4AA}" destId="{BC39A9C2-97F7-4957-9CD9-4AA2115AEA95}" srcOrd="8" destOrd="0" presId="urn:microsoft.com/office/officeart/2008/layout/HorizontalMultiLevelHierarchy"/>
    <dgm:cxn modelId="{D2B370BB-AB52-45C6-BFF1-4FDEC915A760}" type="presParOf" srcId="{BC39A9C2-97F7-4957-9CD9-4AA2115AEA95}" destId="{5ADB6952-EBDA-4732-8D7F-438EEA270357}" srcOrd="0" destOrd="0" presId="urn:microsoft.com/office/officeart/2008/layout/HorizontalMultiLevelHierarchy"/>
    <dgm:cxn modelId="{C189248D-CBD9-4321-A076-E4FB6B91A771}" type="presParOf" srcId="{0B91F14C-CC4D-48E1-8104-8CDE81C2A4AA}" destId="{25FA6159-E992-4E20-BEE7-A45147F62ECF}" srcOrd="9" destOrd="0" presId="urn:microsoft.com/office/officeart/2008/layout/HorizontalMultiLevelHierarchy"/>
    <dgm:cxn modelId="{F601CE9C-CD18-49CE-9A6F-48616D4AFD73}" type="presParOf" srcId="{25FA6159-E992-4E20-BEE7-A45147F62ECF}" destId="{562F44CE-5042-4006-A738-82FD500A9829}" srcOrd="0" destOrd="0" presId="urn:microsoft.com/office/officeart/2008/layout/HorizontalMultiLevelHierarchy"/>
    <dgm:cxn modelId="{8540D995-34C9-4BBD-BCBA-AD1ED0E71431}" type="presParOf" srcId="{25FA6159-E992-4E20-BEE7-A45147F62ECF}" destId="{C02C395A-09B2-4F4F-BB70-2827872336A2}" srcOrd="1" destOrd="0" presId="urn:microsoft.com/office/officeart/2008/layout/HorizontalMultiLevelHierarchy"/>
    <dgm:cxn modelId="{9B02CC1E-CC9D-47B7-9EC2-84AF65ECFAD3}" type="presParOf" srcId="{0B91F14C-CC4D-48E1-8104-8CDE81C2A4AA}" destId="{266B1AC9-D1F2-48FC-90D0-4D0F8A027342}" srcOrd="10" destOrd="0" presId="urn:microsoft.com/office/officeart/2008/layout/HorizontalMultiLevelHierarchy"/>
    <dgm:cxn modelId="{2042FCEF-5D9A-4D16-8509-A8F56B325A70}" type="presParOf" srcId="{266B1AC9-D1F2-48FC-90D0-4D0F8A027342}" destId="{48382B47-82C8-4B70-9480-0112EC01254D}" srcOrd="0" destOrd="0" presId="urn:microsoft.com/office/officeart/2008/layout/HorizontalMultiLevelHierarchy"/>
    <dgm:cxn modelId="{F2ED844D-2407-400D-AF00-55AF6C8DD393}" type="presParOf" srcId="{0B91F14C-CC4D-48E1-8104-8CDE81C2A4AA}" destId="{90177352-D4A9-4294-8DCE-FF2E329E1D26}" srcOrd="11" destOrd="0" presId="urn:microsoft.com/office/officeart/2008/layout/HorizontalMultiLevelHierarchy"/>
    <dgm:cxn modelId="{1E7E6A9C-6B71-4AF9-8D29-281BFCF1CE92}" type="presParOf" srcId="{90177352-D4A9-4294-8DCE-FF2E329E1D26}" destId="{35FA593B-61A1-4DAA-8947-4162601A675E}" srcOrd="0" destOrd="0" presId="urn:microsoft.com/office/officeart/2008/layout/HorizontalMultiLevelHierarchy"/>
    <dgm:cxn modelId="{55FE019D-0D7E-4D67-9591-8552EAF8AA08}" type="presParOf" srcId="{90177352-D4A9-4294-8DCE-FF2E329E1D26}" destId="{3CE21950-002D-4D63-A9F7-5B843CF7ED2E}" srcOrd="1" destOrd="0" presId="urn:microsoft.com/office/officeart/2008/layout/HorizontalMultiLevelHierarchy"/>
    <dgm:cxn modelId="{8BC12A78-BE04-420C-9A80-7D1C6A959D55}" type="presParOf" srcId="{0B91F14C-CC4D-48E1-8104-8CDE81C2A4AA}" destId="{C763397E-2540-4CF2-9126-5E2F4A86E253}" srcOrd="12" destOrd="0" presId="urn:microsoft.com/office/officeart/2008/layout/HorizontalMultiLevelHierarchy"/>
    <dgm:cxn modelId="{3942FD7A-CFB8-46DF-99C2-FA4F548655ED}" type="presParOf" srcId="{C763397E-2540-4CF2-9126-5E2F4A86E253}" destId="{DD03EF53-3923-40EC-8369-F421B62BF259}" srcOrd="0" destOrd="0" presId="urn:microsoft.com/office/officeart/2008/layout/HorizontalMultiLevelHierarchy"/>
    <dgm:cxn modelId="{CC9CA470-9C6C-4D64-BCBF-19065E61B1BF}" type="presParOf" srcId="{0B91F14C-CC4D-48E1-8104-8CDE81C2A4AA}" destId="{EE02F62C-7A74-426C-9DB7-AC5894F87A84}" srcOrd="13" destOrd="0" presId="urn:microsoft.com/office/officeart/2008/layout/HorizontalMultiLevelHierarchy"/>
    <dgm:cxn modelId="{00332964-76CE-420D-98D2-5CB3643A7905}" type="presParOf" srcId="{EE02F62C-7A74-426C-9DB7-AC5894F87A84}" destId="{359EFDEB-1BD6-46B9-992E-692C3366FB23}" srcOrd="0" destOrd="0" presId="urn:microsoft.com/office/officeart/2008/layout/HorizontalMultiLevelHierarchy"/>
    <dgm:cxn modelId="{E6EADCF8-AF63-467A-B5DA-9CD8CFEA687C}" type="presParOf" srcId="{EE02F62C-7A74-426C-9DB7-AC5894F87A84}" destId="{0DAA51D6-4304-40FB-A60A-F568056FDF8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7A3147-5458-4720-8C9B-114EC59E1BA0}" type="doc">
      <dgm:prSet loTypeId="urn:microsoft.com/office/officeart/2005/8/layout/pyramid2" loCatId="list" qsTypeId="urn:microsoft.com/office/officeart/2005/8/quickstyle/simple1" qsCatId="simple" csTypeId="urn:microsoft.com/office/officeart/2005/8/colors/accent1_2" csCatId="accent1" phldr="1"/>
      <dgm:spPr/>
    </dgm:pt>
    <dgm:pt modelId="{CC9499F1-2EF6-4A8B-A25F-E4514E2A7E0B}">
      <dgm:prSet phldrT="[Text]"/>
      <dgm:spPr/>
      <dgm:t>
        <a:bodyPr/>
        <a:lstStyle/>
        <a:p>
          <a:r>
            <a:rPr lang="en-US"/>
            <a:t>Prompt Response</a:t>
          </a:r>
          <a:endParaRPr lang="en-US" dirty="0"/>
        </a:p>
      </dgm:t>
    </dgm:pt>
    <dgm:pt modelId="{DA15D058-3403-4F3A-8328-65EBAC8E8013}" type="parTrans" cxnId="{5A9F8261-74F2-4112-91C4-5E26D7B6AD8A}">
      <dgm:prSet/>
      <dgm:spPr/>
      <dgm:t>
        <a:bodyPr/>
        <a:lstStyle/>
        <a:p>
          <a:endParaRPr lang="en-US"/>
        </a:p>
      </dgm:t>
    </dgm:pt>
    <dgm:pt modelId="{E6B19FE9-CD61-4EF8-B208-8EA7296E37F6}" type="sibTrans" cxnId="{5A9F8261-74F2-4112-91C4-5E26D7B6AD8A}">
      <dgm:prSet/>
      <dgm:spPr/>
      <dgm:t>
        <a:bodyPr/>
        <a:lstStyle/>
        <a:p>
          <a:endParaRPr lang="en-US"/>
        </a:p>
      </dgm:t>
    </dgm:pt>
    <dgm:pt modelId="{48B147A8-9DA9-4C05-8BB5-C5122D94254B}">
      <dgm:prSet phldrT="[Text]"/>
      <dgm:spPr/>
      <dgm:t>
        <a:bodyPr/>
        <a:lstStyle/>
        <a:p>
          <a:r>
            <a:rPr lang="en-US" dirty="0"/>
            <a:t>Authenticity</a:t>
          </a:r>
        </a:p>
      </dgm:t>
    </dgm:pt>
    <dgm:pt modelId="{5B623D97-F3C2-4798-B12A-81CF6B8EEA86}" type="parTrans" cxnId="{DB0AD55E-7AA1-4B8D-B986-DC8B24CE2833}">
      <dgm:prSet/>
      <dgm:spPr/>
      <dgm:t>
        <a:bodyPr/>
        <a:lstStyle/>
        <a:p>
          <a:endParaRPr lang="en-US"/>
        </a:p>
      </dgm:t>
    </dgm:pt>
    <dgm:pt modelId="{2443DBFD-1904-43B1-AA83-6C868F40BF95}" type="sibTrans" cxnId="{DB0AD55E-7AA1-4B8D-B986-DC8B24CE2833}">
      <dgm:prSet/>
      <dgm:spPr/>
      <dgm:t>
        <a:bodyPr/>
        <a:lstStyle/>
        <a:p>
          <a:endParaRPr lang="en-US"/>
        </a:p>
      </dgm:t>
    </dgm:pt>
    <dgm:pt modelId="{ADA3BA47-939E-4F3F-8F62-40B5340FAFE7}">
      <dgm:prSet phldrT="[Text]"/>
      <dgm:spPr/>
      <dgm:t>
        <a:bodyPr/>
        <a:lstStyle/>
        <a:p>
          <a:r>
            <a:rPr lang="en-US" dirty="0"/>
            <a:t>Website</a:t>
          </a:r>
        </a:p>
      </dgm:t>
    </dgm:pt>
    <dgm:pt modelId="{A02CD2C0-741D-4D85-85B1-CCEF3DE0D0A5}" type="parTrans" cxnId="{8967E237-F6D9-49EC-A8BB-C5DF0C79FC78}">
      <dgm:prSet/>
      <dgm:spPr/>
      <dgm:t>
        <a:bodyPr/>
        <a:lstStyle/>
        <a:p>
          <a:endParaRPr lang="en-US"/>
        </a:p>
      </dgm:t>
    </dgm:pt>
    <dgm:pt modelId="{46DDEB5A-2EED-4BE7-BFC4-4344A6F97B4E}" type="sibTrans" cxnId="{8967E237-F6D9-49EC-A8BB-C5DF0C79FC78}">
      <dgm:prSet/>
      <dgm:spPr/>
      <dgm:t>
        <a:bodyPr/>
        <a:lstStyle/>
        <a:p>
          <a:endParaRPr lang="en-US"/>
        </a:p>
      </dgm:t>
    </dgm:pt>
    <dgm:pt modelId="{4F971414-579B-4C41-BF86-B7B93A676C66}" type="pres">
      <dgm:prSet presAssocID="{597A3147-5458-4720-8C9B-114EC59E1BA0}" presName="compositeShape" presStyleCnt="0">
        <dgm:presLayoutVars>
          <dgm:dir/>
          <dgm:resizeHandles/>
        </dgm:presLayoutVars>
      </dgm:prSet>
      <dgm:spPr/>
    </dgm:pt>
    <dgm:pt modelId="{07C5F12B-344E-4E76-B1AB-7DA1A776B145}" type="pres">
      <dgm:prSet presAssocID="{597A3147-5458-4720-8C9B-114EC59E1BA0}" presName="pyramid" presStyleLbl="node1" presStyleIdx="0" presStyleCnt="1"/>
      <dgm:spPr/>
    </dgm:pt>
    <dgm:pt modelId="{249C2D21-7ED1-4D64-8ACB-66FEE1718CD2}" type="pres">
      <dgm:prSet presAssocID="{597A3147-5458-4720-8C9B-114EC59E1BA0}" presName="theList" presStyleCnt="0"/>
      <dgm:spPr/>
    </dgm:pt>
    <dgm:pt modelId="{43C2021C-8C0D-4B43-8AA7-0D50012D9688}" type="pres">
      <dgm:prSet presAssocID="{CC9499F1-2EF6-4A8B-A25F-E4514E2A7E0B}" presName="aNode" presStyleLbl="fgAcc1" presStyleIdx="0" presStyleCnt="3">
        <dgm:presLayoutVars>
          <dgm:bulletEnabled val="1"/>
        </dgm:presLayoutVars>
      </dgm:prSet>
      <dgm:spPr/>
    </dgm:pt>
    <dgm:pt modelId="{A7FFB858-A0DD-4A85-8FD4-2800096C4E49}" type="pres">
      <dgm:prSet presAssocID="{CC9499F1-2EF6-4A8B-A25F-E4514E2A7E0B}" presName="aSpace" presStyleCnt="0"/>
      <dgm:spPr/>
    </dgm:pt>
    <dgm:pt modelId="{D84B1899-94D6-483E-BCF8-17F2D5231097}" type="pres">
      <dgm:prSet presAssocID="{48B147A8-9DA9-4C05-8BB5-C5122D94254B}" presName="aNode" presStyleLbl="fgAcc1" presStyleIdx="1" presStyleCnt="3">
        <dgm:presLayoutVars>
          <dgm:bulletEnabled val="1"/>
        </dgm:presLayoutVars>
      </dgm:prSet>
      <dgm:spPr/>
    </dgm:pt>
    <dgm:pt modelId="{B10BF933-CF4E-4C09-A317-A02FD0A35058}" type="pres">
      <dgm:prSet presAssocID="{48B147A8-9DA9-4C05-8BB5-C5122D94254B}" presName="aSpace" presStyleCnt="0"/>
      <dgm:spPr/>
    </dgm:pt>
    <dgm:pt modelId="{3A965528-298A-46A8-B473-A48BA49BC9A1}" type="pres">
      <dgm:prSet presAssocID="{ADA3BA47-939E-4F3F-8F62-40B5340FAFE7}" presName="aNode" presStyleLbl="fgAcc1" presStyleIdx="2" presStyleCnt="3">
        <dgm:presLayoutVars>
          <dgm:bulletEnabled val="1"/>
        </dgm:presLayoutVars>
      </dgm:prSet>
      <dgm:spPr/>
    </dgm:pt>
    <dgm:pt modelId="{236AAF75-F9C2-4992-83ED-7746ADC23F6B}" type="pres">
      <dgm:prSet presAssocID="{ADA3BA47-939E-4F3F-8F62-40B5340FAFE7}" presName="aSpace" presStyleCnt="0"/>
      <dgm:spPr/>
    </dgm:pt>
  </dgm:ptLst>
  <dgm:cxnLst>
    <dgm:cxn modelId="{8967E237-F6D9-49EC-A8BB-C5DF0C79FC78}" srcId="{597A3147-5458-4720-8C9B-114EC59E1BA0}" destId="{ADA3BA47-939E-4F3F-8F62-40B5340FAFE7}" srcOrd="2" destOrd="0" parTransId="{A02CD2C0-741D-4D85-85B1-CCEF3DE0D0A5}" sibTransId="{46DDEB5A-2EED-4BE7-BFC4-4344A6F97B4E}"/>
    <dgm:cxn modelId="{80435349-02BA-44EE-97C9-0096D3BC9B67}" type="presOf" srcId="{ADA3BA47-939E-4F3F-8F62-40B5340FAFE7}" destId="{3A965528-298A-46A8-B473-A48BA49BC9A1}" srcOrd="0" destOrd="0" presId="urn:microsoft.com/office/officeart/2005/8/layout/pyramid2"/>
    <dgm:cxn modelId="{DDE3A95E-79D6-4B57-9606-560E470D1F6A}" type="presOf" srcId="{CC9499F1-2EF6-4A8B-A25F-E4514E2A7E0B}" destId="{43C2021C-8C0D-4B43-8AA7-0D50012D9688}" srcOrd="0" destOrd="0" presId="urn:microsoft.com/office/officeart/2005/8/layout/pyramid2"/>
    <dgm:cxn modelId="{DB0AD55E-7AA1-4B8D-B986-DC8B24CE2833}" srcId="{597A3147-5458-4720-8C9B-114EC59E1BA0}" destId="{48B147A8-9DA9-4C05-8BB5-C5122D94254B}" srcOrd="1" destOrd="0" parTransId="{5B623D97-F3C2-4798-B12A-81CF6B8EEA86}" sibTransId="{2443DBFD-1904-43B1-AA83-6C868F40BF95}"/>
    <dgm:cxn modelId="{5A9F8261-74F2-4112-91C4-5E26D7B6AD8A}" srcId="{597A3147-5458-4720-8C9B-114EC59E1BA0}" destId="{CC9499F1-2EF6-4A8B-A25F-E4514E2A7E0B}" srcOrd="0" destOrd="0" parTransId="{DA15D058-3403-4F3A-8328-65EBAC8E8013}" sibTransId="{E6B19FE9-CD61-4EF8-B208-8EA7296E37F6}"/>
    <dgm:cxn modelId="{9737C9B1-A1D5-418E-A4B4-76B63F969499}" type="presOf" srcId="{597A3147-5458-4720-8C9B-114EC59E1BA0}" destId="{4F971414-579B-4C41-BF86-B7B93A676C66}" srcOrd="0" destOrd="0" presId="urn:microsoft.com/office/officeart/2005/8/layout/pyramid2"/>
    <dgm:cxn modelId="{2EB617D9-C431-4C21-9593-EA1F953FD655}" type="presOf" srcId="{48B147A8-9DA9-4C05-8BB5-C5122D94254B}" destId="{D84B1899-94D6-483E-BCF8-17F2D5231097}" srcOrd="0" destOrd="0" presId="urn:microsoft.com/office/officeart/2005/8/layout/pyramid2"/>
    <dgm:cxn modelId="{AF147BF0-5577-42A3-8CEB-52BDE389A975}" type="presParOf" srcId="{4F971414-579B-4C41-BF86-B7B93A676C66}" destId="{07C5F12B-344E-4E76-B1AB-7DA1A776B145}" srcOrd="0" destOrd="0" presId="urn:microsoft.com/office/officeart/2005/8/layout/pyramid2"/>
    <dgm:cxn modelId="{9A4A5AC9-8B3E-4386-A5A2-A748224192E7}" type="presParOf" srcId="{4F971414-579B-4C41-BF86-B7B93A676C66}" destId="{249C2D21-7ED1-4D64-8ACB-66FEE1718CD2}" srcOrd="1" destOrd="0" presId="urn:microsoft.com/office/officeart/2005/8/layout/pyramid2"/>
    <dgm:cxn modelId="{D89FB310-5F4C-4ABB-B1E8-6BD429AB46E2}" type="presParOf" srcId="{249C2D21-7ED1-4D64-8ACB-66FEE1718CD2}" destId="{43C2021C-8C0D-4B43-8AA7-0D50012D9688}" srcOrd="0" destOrd="0" presId="urn:microsoft.com/office/officeart/2005/8/layout/pyramid2"/>
    <dgm:cxn modelId="{CF632798-D358-4ECD-97CA-7A3ADE6614FF}" type="presParOf" srcId="{249C2D21-7ED1-4D64-8ACB-66FEE1718CD2}" destId="{A7FFB858-A0DD-4A85-8FD4-2800096C4E49}" srcOrd="1" destOrd="0" presId="urn:microsoft.com/office/officeart/2005/8/layout/pyramid2"/>
    <dgm:cxn modelId="{21FC2AE0-98BF-46E6-BD65-D70221C65164}" type="presParOf" srcId="{249C2D21-7ED1-4D64-8ACB-66FEE1718CD2}" destId="{D84B1899-94D6-483E-BCF8-17F2D5231097}" srcOrd="2" destOrd="0" presId="urn:microsoft.com/office/officeart/2005/8/layout/pyramid2"/>
    <dgm:cxn modelId="{48BED4AD-8865-452A-A8E5-3B182A4F0436}" type="presParOf" srcId="{249C2D21-7ED1-4D64-8ACB-66FEE1718CD2}" destId="{B10BF933-CF4E-4C09-A317-A02FD0A35058}" srcOrd="3" destOrd="0" presId="urn:microsoft.com/office/officeart/2005/8/layout/pyramid2"/>
    <dgm:cxn modelId="{D63B9CF8-E00C-437D-BE20-E8A7D29972A2}" type="presParOf" srcId="{249C2D21-7ED1-4D64-8ACB-66FEE1718CD2}" destId="{3A965528-298A-46A8-B473-A48BA49BC9A1}" srcOrd="4" destOrd="0" presId="urn:microsoft.com/office/officeart/2005/8/layout/pyramid2"/>
    <dgm:cxn modelId="{07230DF2-76B4-4001-9B16-A002953E304F}" type="presParOf" srcId="{249C2D21-7ED1-4D64-8ACB-66FEE1718CD2}" destId="{236AAF75-F9C2-4992-83ED-7746ADC23F6B}"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8400F-892F-4383-B3C1-504E92EF2ED4}">
      <dsp:nvSpPr>
        <dsp:cNvPr id="0" name=""/>
        <dsp:cNvSpPr/>
      </dsp:nvSpPr>
      <dsp:spPr>
        <a:xfrm>
          <a:off x="664949" y="95446"/>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F9226-76D0-4D2C-A7FD-67E515996AEC}">
      <dsp:nvSpPr>
        <dsp:cNvPr id="0" name=""/>
        <dsp:cNvSpPr/>
      </dsp:nvSpPr>
      <dsp:spPr>
        <a:xfrm>
          <a:off x="1081762" y="51225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448582-B524-4C9F-81CB-EEC3413D7ECD}">
      <dsp:nvSpPr>
        <dsp:cNvPr id="0" name=""/>
        <dsp:cNvSpPr/>
      </dsp:nvSpPr>
      <dsp:spPr>
        <a:xfrm>
          <a:off x="39731" y="266044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cap="all"/>
          </a:pPr>
          <a:r>
            <a:rPr lang="en-US" sz="2900" kern="1200"/>
            <a:t>Prompt Response</a:t>
          </a:r>
        </a:p>
      </dsp:txBody>
      <dsp:txXfrm>
        <a:off x="39731" y="2660446"/>
        <a:ext cx="3206250" cy="720000"/>
      </dsp:txXfrm>
    </dsp:sp>
    <dsp:sp modelId="{2A603314-FA9D-4183-871E-29FD0123B776}">
      <dsp:nvSpPr>
        <dsp:cNvPr id="0" name=""/>
        <dsp:cNvSpPr/>
      </dsp:nvSpPr>
      <dsp:spPr>
        <a:xfrm>
          <a:off x="4432293" y="95446"/>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BBA9A-4F16-4866-A44E-C8D76E6CE9DD}">
      <dsp:nvSpPr>
        <dsp:cNvPr id="0" name=""/>
        <dsp:cNvSpPr/>
      </dsp:nvSpPr>
      <dsp:spPr>
        <a:xfrm>
          <a:off x="4849106" y="51225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AF224-75D3-466E-AC6D-7AEBB7603B17}">
      <dsp:nvSpPr>
        <dsp:cNvPr id="0" name=""/>
        <dsp:cNvSpPr/>
      </dsp:nvSpPr>
      <dsp:spPr>
        <a:xfrm>
          <a:off x="3807075" y="266044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cap="all"/>
          </a:pPr>
          <a:r>
            <a:rPr lang="en-US" sz="2900" kern="1200"/>
            <a:t>Presentation</a:t>
          </a:r>
        </a:p>
      </dsp:txBody>
      <dsp:txXfrm>
        <a:off x="3807075" y="2660446"/>
        <a:ext cx="3206250" cy="720000"/>
      </dsp:txXfrm>
    </dsp:sp>
    <dsp:sp modelId="{259E39E5-D4F9-4751-A5BA-519960D259AB}">
      <dsp:nvSpPr>
        <dsp:cNvPr id="0" name=""/>
        <dsp:cNvSpPr/>
      </dsp:nvSpPr>
      <dsp:spPr>
        <a:xfrm>
          <a:off x="8199637" y="95446"/>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DA152-EC49-4EBB-9AEB-A3B1DEB34FD7}">
      <dsp:nvSpPr>
        <dsp:cNvPr id="0" name=""/>
        <dsp:cNvSpPr/>
      </dsp:nvSpPr>
      <dsp:spPr>
        <a:xfrm>
          <a:off x="8616450" y="51225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777E1-89CD-4369-ACEE-AF55C8A85C3B}">
      <dsp:nvSpPr>
        <dsp:cNvPr id="0" name=""/>
        <dsp:cNvSpPr/>
      </dsp:nvSpPr>
      <dsp:spPr>
        <a:xfrm>
          <a:off x="7574418" y="266044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cap="all"/>
          </a:pPr>
          <a:r>
            <a:rPr lang="en-US" sz="2900" kern="1200"/>
            <a:t>Authenticity</a:t>
          </a:r>
        </a:p>
      </dsp:txBody>
      <dsp:txXfrm>
        <a:off x="7574418" y="2660446"/>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3397E-2540-4CF2-9126-5E2F4A86E253}">
      <dsp:nvSpPr>
        <dsp:cNvPr id="0" name=""/>
        <dsp:cNvSpPr/>
      </dsp:nvSpPr>
      <dsp:spPr>
        <a:xfrm>
          <a:off x="2157054" y="3056202"/>
          <a:ext cx="364073" cy="2081212"/>
        </a:xfrm>
        <a:custGeom>
          <a:avLst/>
          <a:gdLst/>
          <a:ahLst/>
          <a:cxnLst/>
          <a:rect l="0" t="0" r="0" b="0"/>
          <a:pathLst>
            <a:path>
              <a:moveTo>
                <a:pt x="0" y="0"/>
              </a:moveTo>
              <a:lnTo>
                <a:pt x="182036" y="0"/>
              </a:lnTo>
              <a:lnTo>
                <a:pt x="182036" y="2081212"/>
              </a:lnTo>
              <a:lnTo>
                <a:pt x="364073" y="20812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286270" y="4043988"/>
        <a:ext cx="105640" cy="105640"/>
      </dsp:txXfrm>
    </dsp:sp>
    <dsp:sp modelId="{266B1AC9-D1F2-48FC-90D0-4D0F8A027342}">
      <dsp:nvSpPr>
        <dsp:cNvPr id="0" name=""/>
        <dsp:cNvSpPr/>
      </dsp:nvSpPr>
      <dsp:spPr>
        <a:xfrm>
          <a:off x="2157054" y="3056202"/>
          <a:ext cx="364073" cy="1387475"/>
        </a:xfrm>
        <a:custGeom>
          <a:avLst/>
          <a:gdLst/>
          <a:ahLst/>
          <a:cxnLst/>
          <a:rect l="0" t="0" r="0" b="0"/>
          <a:pathLst>
            <a:path>
              <a:moveTo>
                <a:pt x="0" y="0"/>
              </a:moveTo>
              <a:lnTo>
                <a:pt x="182036" y="0"/>
              </a:lnTo>
              <a:lnTo>
                <a:pt x="182036" y="1387475"/>
              </a:lnTo>
              <a:lnTo>
                <a:pt x="364073" y="13874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3229" y="3714078"/>
        <a:ext cx="71722" cy="71722"/>
      </dsp:txXfrm>
    </dsp:sp>
    <dsp:sp modelId="{BC39A9C2-97F7-4957-9CD9-4AA2115AEA95}">
      <dsp:nvSpPr>
        <dsp:cNvPr id="0" name=""/>
        <dsp:cNvSpPr/>
      </dsp:nvSpPr>
      <dsp:spPr>
        <a:xfrm>
          <a:off x="2157054" y="3056202"/>
          <a:ext cx="364073" cy="693737"/>
        </a:xfrm>
        <a:custGeom>
          <a:avLst/>
          <a:gdLst/>
          <a:ahLst/>
          <a:cxnLst/>
          <a:rect l="0" t="0" r="0" b="0"/>
          <a:pathLst>
            <a:path>
              <a:moveTo>
                <a:pt x="0" y="0"/>
              </a:moveTo>
              <a:lnTo>
                <a:pt x="182036" y="0"/>
              </a:lnTo>
              <a:lnTo>
                <a:pt x="182036" y="693737"/>
              </a:lnTo>
              <a:lnTo>
                <a:pt x="364073" y="6937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9504" y="3383484"/>
        <a:ext cx="39173" cy="39173"/>
      </dsp:txXfrm>
    </dsp:sp>
    <dsp:sp modelId="{9D70779F-C7D2-4C03-9AAE-9BDC357A124F}">
      <dsp:nvSpPr>
        <dsp:cNvPr id="0" name=""/>
        <dsp:cNvSpPr/>
      </dsp:nvSpPr>
      <dsp:spPr>
        <a:xfrm>
          <a:off x="2157054" y="3010482"/>
          <a:ext cx="364073" cy="91440"/>
        </a:xfrm>
        <a:custGeom>
          <a:avLst/>
          <a:gdLst/>
          <a:ahLst/>
          <a:cxnLst/>
          <a:rect l="0" t="0" r="0" b="0"/>
          <a:pathLst>
            <a:path>
              <a:moveTo>
                <a:pt x="0" y="45720"/>
              </a:moveTo>
              <a:lnTo>
                <a:pt x="364073"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9989" y="3047100"/>
        <a:ext cx="18203" cy="18203"/>
      </dsp:txXfrm>
    </dsp:sp>
    <dsp:sp modelId="{B02E429B-6124-46F3-8C56-986894B146F1}">
      <dsp:nvSpPr>
        <dsp:cNvPr id="0" name=""/>
        <dsp:cNvSpPr/>
      </dsp:nvSpPr>
      <dsp:spPr>
        <a:xfrm>
          <a:off x="2157054" y="2362464"/>
          <a:ext cx="364073" cy="693737"/>
        </a:xfrm>
        <a:custGeom>
          <a:avLst/>
          <a:gdLst/>
          <a:ahLst/>
          <a:cxnLst/>
          <a:rect l="0" t="0" r="0" b="0"/>
          <a:pathLst>
            <a:path>
              <a:moveTo>
                <a:pt x="0" y="693737"/>
              </a:moveTo>
              <a:lnTo>
                <a:pt x="182036" y="693737"/>
              </a:lnTo>
              <a:lnTo>
                <a:pt x="182036" y="0"/>
              </a:lnTo>
              <a:lnTo>
                <a:pt x="36407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9504" y="2689746"/>
        <a:ext cx="39173" cy="39173"/>
      </dsp:txXfrm>
    </dsp:sp>
    <dsp:sp modelId="{AFE54C73-E6C4-45B0-A421-757B914979CB}">
      <dsp:nvSpPr>
        <dsp:cNvPr id="0" name=""/>
        <dsp:cNvSpPr/>
      </dsp:nvSpPr>
      <dsp:spPr>
        <a:xfrm>
          <a:off x="4341495" y="1668727"/>
          <a:ext cx="364073" cy="1387475"/>
        </a:xfrm>
        <a:custGeom>
          <a:avLst/>
          <a:gdLst/>
          <a:ahLst/>
          <a:cxnLst/>
          <a:rect l="0" t="0" r="0" b="0"/>
          <a:pathLst>
            <a:path>
              <a:moveTo>
                <a:pt x="0" y="0"/>
              </a:moveTo>
              <a:lnTo>
                <a:pt x="182036" y="0"/>
              </a:lnTo>
              <a:lnTo>
                <a:pt x="182036" y="1387475"/>
              </a:lnTo>
              <a:lnTo>
                <a:pt x="364073" y="13874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7670" y="2326603"/>
        <a:ext cx="71722" cy="71722"/>
      </dsp:txXfrm>
    </dsp:sp>
    <dsp:sp modelId="{75DC9170-6AE8-49FD-AAD7-D9FBF0E6CF6E}">
      <dsp:nvSpPr>
        <dsp:cNvPr id="0" name=""/>
        <dsp:cNvSpPr/>
      </dsp:nvSpPr>
      <dsp:spPr>
        <a:xfrm>
          <a:off x="4341495" y="1668727"/>
          <a:ext cx="364073" cy="693737"/>
        </a:xfrm>
        <a:custGeom>
          <a:avLst/>
          <a:gdLst/>
          <a:ahLst/>
          <a:cxnLst/>
          <a:rect l="0" t="0" r="0" b="0"/>
          <a:pathLst>
            <a:path>
              <a:moveTo>
                <a:pt x="0" y="0"/>
              </a:moveTo>
              <a:lnTo>
                <a:pt x="182036" y="0"/>
              </a:lnTo>
              <a:lnTo>
                <a:pt x="182036" y="693737"/>
              </a:lnTo>
              <a:lnTo>
                <a:pt x="364073" y="6937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3945" y="1996009"/>
        <a:ext cx="39173" cy="39173"/>
      </dsp:txXfrm>
    </dsp:sp>
    <dsp:sp modelId="{04D2365C-F42F-4964-8393-936C9E3F6E05}">
      <dsp:nvSpPr>
        <dsp:cNvPr id="0" name=""/>
        <dsp:cNvSpPr/>
      </dsp:nvSpPr>
      <dsp:spPr>
        <a:xfrm>
          <a:off x="4341495" y="1623007"/>
          <a:ext cx="364073" cy="91440"/>
        </a:xfrm>
        <a:custGeom>
          <a:avLst/>
          <a:gdLst/>
          <a:ahLst/>
          <a:cxnLst/>
          <a:rect l="0" t="0" r="0" b="0"/>
          <a:pathLst>
            <a:path>
              <a:moveTo>
                <a:pt x="0" y="45720"/>
              </a:moveTo>
              <a:lnTo>
                <a:pt x="364073"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14429" y="1659625"/>
        <a:ext cx="18203" cy="18203"/>
      </dsp:txXfrm>
    </dsp:sp>
    <dsp:sp modelId="{5792FC92-56BA-49B8-910F-9C1E74428DFF}">
      <dsp:nvSpPr>
        <dsp:cNvPr id="0" name=""/>
        <dsp:cNvSpPr/>
      </dsp:nvSpPr>
      <dsp:spPr>
        <a:xfrm>
          <a:off x="4341495" y="974989"/>
          <a:ext cx="364073" cy="693737"/>
        </a:xfrm>
        <a:custGeom>
          <a:avLst/>
          <a:gdLst/>
          <a:ahLst/>
          <a:cxnLst/>
          <a:rect l="0" t="0" r="0" b="0"/>
          <a:pathLst>
            <a:path>
              <a:moveTo>
                <a:pt x="0" y="693737"/>
              </a:moveTo>
              <a:lnTo>
                <a:pt x="182036" y="693737"/>
              </a:lnTo>
              <a:lnTo>
                <a:pt x="182036" y="0"/>
              </a:lnTo>
              <a:lnTo>
                <a:pt x="3640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03945" y="1302271"/>
        <a:ext cx="39173" cy="39173"/>
      </dsp:txXfrm>
    </dsp:sp>
    <dsp:sp modelId="{9CD0E42B-E35F-4A05-B498-C0E6901B2CED}">
      <dsp:nvSpPr>
        <dsp:cNvPr id="0" name=""/>
        <dsp:cNvSpPr/>
      </dsp:nvSpPr>
      <dsp:spPr>
        <a:xfrm>
          <a:off x="4341495" y="281252"/>
          <a:ext cx="364073" cy="1387475"/>
        </a:xfrm>
        <a:custGeom>
          <a:avLst/>
          <a:gdLst/>
          <a:ahLst/>
          <a:cxnLst/>
          <a:rect l="0" t="0" r="0" b="0"/>
          <a:pathLst>
            <a:path>
              <a:moveTo>
                <a:pt x="0" y="1387475"/>
              </a:moveTo>
              <a:lnTo>
                <a:pt x="182036" y="1387475"/>
              </a:lnTo>
              <a:lnTo>
                <a:pt x="182036" y="0"/>
              </a:lnTo>
              <a:lnTo>
                <a:pt x="364073"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7670" y="939128"/>
        <a:ext cx="71722" cy="71722"/>
      </dsp:txXfrm>
    </dsp:sp>
    <dsp:sp modelId="{9F69F70A-5633-425D-99C9-07FBE3D1E8D6}">
      <dsp:nvSpPr>
        <dsp:cNvPr id="0" name=""/>
        <dsp:cNvSpPr/>
      </dsp:nvSpPr>
      <dsp:spPr>
        <a:xfrm>
          <a:off x="2157054" y="1668727"/>
          <a:ext cx="364073" cy="1387475"/>
        </a:xfrm>
        <a:custGeom>
          <a:avLst/>
          <a:gdLst/>
          <a:ahLst/>
          <a:cxnLst/>
          <a:rect l="0" t="0" r="0" b="0"/>
          <a:pathLst>
            <a:path>
              <a:moveTo>
                <a:pt x="0" y="1387475"/>
              </a:moveTo>
              <a:lnTo>
                <a:pt x="182036" y="1387475"/>
              </a:lnTo>
              <a:lnTo>
                <a:pt x="182036" y="0"/>
              </a:lnTo>
              <a:lnTo>
                <a:pt x="36407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3229" y="2326603"/>
        <a:ext cx="71722" cy="71722"/>
      </dsp:txXfrm>
    </dsp:sp>
    <dsp:sp modelId="{8CDB538A-ED6F-4AD8-8997-6280302DF0AD}">
      <dsp:nvSpPr>
        <dsp:cNvPr id="0" name=""/>
        <dsp:cNvSpPr/>
      </dsp:nvSpPr>
      <dsp:spPr>
        <a:xfrm>
          <a:off x="2157054" y="974989"/>
          <a:ext cx="364073" cy="2081212"/>
        </a:xfrm>
        <a:custGeom>
          <a:avLst/>
          <a:gdLst/>
          <a:ahLst/>
          <a:cxnLst/>
          <a:rect l="0" t="0" r="0" b="0"/>
          <a:pathLst>
            <a:path>
              <a:moveTo>
                <a:pt x="0" y="2081212"/>
              </a:moveTo>
              <a:lnTo>
                <a:pt x="182036" y="2081212"/>
              </a:lnTo>
              <a:lnTo>
                <a:pt x="182036" y="0"/>
              </a:lnTo>
              <a:lnTo>
                <a:pt x="36407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286270" y="1962775"/>
        <a:ext cx="105640" cy="105640"/>
      </dsp:txXfrm>
    </dsp:sp>
    <dsp:sp modelId="{132035A0-F507-4D48-B748-574DD43219BD}">
      <dsp:nvSpPr>
        <dsp:cNvPr id="0" name=""/>
        <dsp:cNvSpPr/>
      </dsp:nvSpPr>
      <dsp:spPr>
        <a:xfrm rot="16200000">
          <a:off x="419059" y="2778707"/>
          <a:ext cx="2921000"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Lead Information</a:t>
          </a:r>
        </a:p>
      </dsp:txBody>
      <dsp:txXfrm>
        <a:off x="419059" y="2778707"/>
        <a:ext cx="2921000" cy="554990"/>
      </dsp:txXfrm>
    </dsp:sp>
    <dsp:sp modelId="{926DC972-3EA7-4657-A152-BAD6E36F3D2A}">
      <dsp:nvSpPr>
        <dsp:cNvPr id="0" name=""/>
        <dsp:cNvSpPr/>
      </dsp:nvSpPr>
      <dsp:spPr>
        <a:xfrm>
          <a:off x="2521127" y="697494"/>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North Houston</a:t>
          </a:r>
        </a:p>
      </dsp:txBody>
      <dsp:txXfrm>
        <a:off x="2521127" y="697494"/>
        <a:ext cx="1820367" cy="554990"/>
      </dsp:txXfrm>
    </dsp:sp>
    <dsp:sp modelId="{AA37396D-CF66-4151-A0E4-E03552AFADBD}">
      <dsp:nvSpPr>
        <dsp:cNvPr id="0" name=""/>
        <dsp:cNvSpPr/>
      </dsp:nvSpPr>
      <dsp:spPr>
        <a:xfrm>
          <a:off x="2521127" y="1391232"/>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West Houston</a:t>
          </a:r>
        </a:p>
      </dsp:txBody>
      <dsp:txXfrm>
        <a:off x="2521127" y="1391232"/>
        <a:ext cx="1820367" cy="554990"/>
      </dsp:txXfrm>
    </dsp:sp>
    <dsp:sp modelId="{DE7BF11E-9025-4140-963F-10D59B12F41D}">
      <dsp:nvSpPr>
        <dsp:cNvPr id="0" name=""/>
        <dsp:cNvSpPr/>
      </dsp:nvSpPr>
      <dsp:spPr>
        <a:xfrm>
          <a:off x="4705568" y="3757"/>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Ramsey Firm 1</a:t>
          </a:r>
        </a:p>
      </dsp:txBody>
      <dsp:txXfrm>
        <a:off x="4705568" y="3757"/>
        <a:ext cx="1820367" cy="554990"/>
      </dsp:txXfrm>
    </dsp:sp>
    <dsp:sp modelId="{E5C92850-E9F8-4D2D-B711-E7061B4BBA11}">
      <dsp:nvSpPr>
        <dsp:cNvPr id="0" name=""/>
        <dsp:cNvSpPr/>
      </dsp:nvSpPr>
      <dsp:spPr>
        <a:xfrm>
          <a:off x="4705568" y="697494"/>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Ramsey Firm 2</a:t>
          </a:r>
        </a:p>
      </dsp:txBody>
      <dsp:txXfrm>
        <a:off x="4705568" y="697494"/>
        <a:ext cx="1820367" cy="554990"/>
      </dsp:txXfrm>
    </dsp:sp>
    <dsp:sp modelId="{C6DFE4E3-8098-4314-85D2-2D2BC1974AFE}">
      <dsp:nvSpPr>
        <dsp:cNvPr id="0" name=""/>
        <dsp:cNvSpPr/>
      </dsp:nvSpPr>
      <dsp:spPr>
        <a:xfrm>
          <a:off x="4705568" y="1391232"/>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Ramsey Firm 3</a:t>
          </a:r>
        </a:p>
      </dsp:txBody>
      <dsp:txXfrm>
        <a:off x="4705568" y="1391232"/>
        <a:ext cx="1820367" cy="554990"/>
      </dsp:txXfrm>
    </dsp:sp>
    <dsp:sp modelId="{BBB40FB7-5EBC-4339-B9A1-66EB97C98F35}">
      <dsp:nvSpPr>
        <dsp:cNvPr id="0" name=""/>
        <dsp:cNvSpPr/>
      </dsp:nvSpPr>
      <dsp:spPr>
        <a:xfrm>
          <a:off x="4705568" y="2084969"/>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Ramsey Firm 4</a:t>
          </a:r>
        </a:p>
      </dsp:txBody>
      <dsp:txXfrm>
        <a:off x="4705568" y="2084969"/>
        <a:ext cx="1820367" cy="554990"/>
      </dsp:txXfrm>
    </dsp:sp>
    <dsp:sp modelId="{B2FE95A0-3659-4857-925F-FE45F9B24698}">
      <dsp:nvSpPr>
        <dsp:cNvPr id="0" name=""/>
        <dsp:cNvSpPr/>
      </dsp:nvSpPr>
      <dsp:spPr>
        <a:xfrm>
          <a:off x="4705568" y="2778707"/>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Ramsey Firm 5</a:t>
          </a:r>
        </a:p>
      </dsp:txBody>
      <dsp:txXfrm>
        <a:off x="4705568" y="2778707"/>
        <a:ext cx="1820367" cy="554990"/>
      </dsp:txXfrm>
    </dsp:sp>
    <dsp:sp modelId="{635E89F3-CE6C-4B66-AD32-FF8DA38F480D}">
      <dsp:nvSpPr>
        <dsp:cNvPr id="0" name=""/>
        <dsp:cNvSpPr/>
      </dsp:nvSpPr>
      <dsp:spPr>
        <a:xfrm>
          <a:off x="2521127" y="2084969"/>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Southwest San Antonio</a:t>
          </a:r>
        </a:p>
      </dsp:txBody>
      <dsp:txXfrm>
        <a:off x="2521127" y="2084969"/>
        <a:ext cx="1820367" cy="554990"/>
      </dsp:txXfrm>
    </dsp:sp>
    <dsp:sp modelId="{6C993B56-70A8-4E59-A6A9-C2C0C9D44E37}">
      <dsp:nvSpPr>
        <dsp:cNvPr id="0" name=""/>
        <dsp:cNvSpPr/>
      </dsp:nvSpPr>
      <dsp:spPr>
        <a:xfrm>
          <a:off x="2521127" y="2778707"/>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Northwest San Antonio</a:t>
          </a:r>
        </a:p>
      </dsp:txBody>
      <dsp:txXfrm>
        <a:off x="2521127" y="2778707"/>
        <a:ext cx="1820367" cy="554990"/>
      </dsp:txXfrm>
    </dsp:sp>
    <dsp:sp modelId="{562F44CE-5042-4006-A738-82FD500A9829}">
      <dsp:nvSpPr>
        <dsp:cNvPr id="0" name=""/>
        <dsp:cNvSpPr/>
      </dsp:nvSpPr>
      <dsp:spPr>
        <a:xfrm>
          <a:off x="2521127" y="3472444"/>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East San Antonio</a:t>
          </a:r>
        </a:p>
      </dsp:txBody>
      <dsp:txXfrm>
        <a:off x="2521127" y="3472444"/>
        <a:ext cx="1820367" cy="554990"/>
      </dsp:txXfrm>
    </dsp:sp>
    <dsp:sp modelId="{35FA593B-61A1-4DAA-8947-4162601A675E}">
      <dsp:nvSpPr>
        <dsp:cNvPr id="0" name=""/>
        <dsp:cNvSpPr/>
      </dsp:nvSpPr>
      <dsp:spPr>
        <a:xfrm>
          <a:off x="2521127" y="4166182"/>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West Austin</a:t>
          </a:r>
        </a:p>
      </dsp:txBody>
      <dsp:txXfrm>
        <a:off x="2521127" y="4166182"/>
        <a:ext cx="1820367" cy="554990"/>
      </dsp:txXfrm>
    </dsp:sp>
    <dsp:sp modelId="{359EFDEB-1BD6-46B9-992E-692C3366FB23}">
      <dsp:nvSpPr>
        <dsp:cNvPr id="0" name=""/>
        <dsp:cNvSpPr/>
      </dsp:nvSpPr>
      <dsp:spPr>
        <a:xfrm>
          <a:off x="2521127" y="4859919"/>
          <a:ext cx="1820367" cy="5549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East Austin</a:t>
          </a:r>
        </a:p>
      </dsp:txBody>
      <dsp:txXfrm>
        <a:off x="2521127" y="4859919"/>
        <a:ext cx="1820367" cy="554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5F12B-344E-4E76-B1AB-7DA1A776B145}">
      <dsp:nvSpPr>
        <dsp:cNvPr id="0" name=""/>
        <dsp:cNvSpPr/>
      </dsp:nvSpPr>
      <dsp:spPr>
        <a:xfrm>
          <a:off x="948266" y="0"/>
          <a:ext cx="5418667" cy="5418667"/>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2021C-8C0D-4B43-8AA7-0D50012D9688}">
      <dsp:nvSpPr>
        <dsp:cNvPr id="0" name=""/>
        <dsp:cNvSpPr/>
      </dsp:nvSpPr>
      <dsp:spPr>
        <a:xfrm>
          <a:off x="3657599" y="544777"/>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Prompt Response</a:t>
          </a:r>
          <a:endParaRPr lang="en-US" sz="3400" kern="1200" dirty="0"/>
        </a:p>
      </dsp:txBody>
      <dsp:txXfrm>
        <a:off x="3720215" y="607393"/>
        <a:ext cx="3396901" cy="1157468"/>
      </dsp:txXfrm>
    </dsp:sp>
    <dsp:sp modelId="{D84B1899-94D6-483E-BCF8-17F2D5231097}">
      <dsp:nvSpPr>
        <dsp:cNvPr id="0" name=""/>
        <dsp:cNvSpPr/>
      </dsp:nvSpPr>
      <dsp:spPr>
        <a:xfrm>
          <a:off x="3657599" y="1987814"/>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Authenticity</a:t>
          </a:r>
        </a:p>
      </dsp:txBody>
      <dsp:txXfrm>
        <a:off x="3720215" y="2050430"/>
        <a:ext cx="3396901" cy="1157468"/>
      </dsp:txXfrm>
    </dsp:sp>
    <dsp:sp modelId="{3A965528-298A-46A8-B473-A48BA49BC9A1}">
      <dsp:nvSpPr>
        <dsp:cNvPr id="0" name=""/>
        <dsp:cNvSpPr/>
      </dsp:nvSpPr>
      <dsp:spPr>
        <a:xfrm>
          <a:off x="3657599" y="3430852"/>
          <a:ext cx="3522133" cy="1282700"/>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Website</a:t>
          </a:r>
        </a:p>
      </dsp:txBody>
      <dsp:txXfrm>
        <a:off x="3720215" y="3493468"/>
        <a:ext cx="3396901" cy="1157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96867-B373-45C9-9332-67C5F462DE4E}"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622EA-0A14-42C9-9302-450D7C00975D}" type="slidenum">
              <a:rPr lang="en-US" smtClean="0"/>
              <a:t>‹#›</a:t>
            </a:fld>
            <a:endParaRPr lang="en-US"/>
          </a:p>
        </p:txBody>
      </p:sp>
    </p:spTree>
    <p:extLst>
      <p:ext uri="{BB962C8B-B14F-4D97-AF65-F5344CB8AC3E}">
        <p14:creationId xmlns:p14="http://schemas.microsoft.com/office/powerpoint/2010/main" val="179359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our end destination? To know more about our Market—how many competitors, response times, etc. Why is this data important? We want more leads to become prospects and then become clients of ours</a:t>
            </a:r>
          </a:p>
        </p:txBody>
      </p:sp>
      <p:sp>
        <p:nvSpPr>
          <p:cNvPr id="4" name="Slide Number Placeholder 3"/>
          <p:cNvSpPr>
            <a:spLocks noGrp="1"/>
          </p:cNvSpPr>
          <p:nvPr>
            <p:ph type="sldNum" sz="quarter" idx="5"/>
          </p:nvPr>
        </p:nvSpPr>
        <p:spPr/>
        <p:txBody>
          <a:bodyPr/>
          <a:lstStyle/>
          <a:p>
            <a:fld id="{E60A6C77-BEF4-41BD-B303-C28E6B4CA90E}" type="slidenum">
              <a:rPr lang="en-US" smtClean="0"/>
              <a:t>3</a:t>
            </a:fld>
            <a:endParaRPr lang="en-US"/>
          </a:p>
        </p:txBody>
      </p:sp>
    </p:spTree>
    <p:extLst>
      <p:ext uri="{BB962C8B-B14F-4D97-AF65-F5344CB8AC3E}">
        <p14:creationId xmlns:p14="http://schemas.microsoft.com/office/powerpoint/2010/main" val="1866004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Fox Alliance getting right? Our speed of correspondence after submitting a request is incredibly fast. I also believe the amount What do I believe we can improve upon and or possibly consider changing in the future?</a:t>
            </a:r>
          </a:p>
          <a:p>
            <a:endParaRPr lang="en-US" dirty="0"/>
          </a:p>
        </p:txBody>
      </p:sp>
      <p:sp>
        <p:nvSpPr>
          <p:cNvPr id="4" name="Slide Number Placeholder 3"/>
          <p:cNvSpPr>
            <a:spLocks noGrp="1"/>
          </p:cNvSpPr>
          <p:nvPr>
            <p:ph type="sldNum" sz="quarter" idx="5"/>
          </p:nvPr>
        </p:nvSpPr>
        <p:spPr/>
        <p:txBody>
          <a:bodyPr/>
          <a:lstStyle/>
          <a:p>
            <a:fld id="{E60A6C77-BEF4-41BD-B303-C28E6B4CA90E}" type="slidenum">
              <a:rPr lang="en-US" smtClean="0"/>
              <a:t>14</a:t>
            </a:fld>
            <a:endParaRPr lang="en-US"/>
          </a:p>
        </p:txBody>
      </p:sp>
    </p:spTree>
    <p:extLst>
      <p:ext uri="{BB962C8B-B14F-4D97-AF65-F5344CB8AC3E}">
        <p14:creationId xmlns:p14="http://schemas.microsoft.com/office/powerpoint/2010/main" val="857113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Fox Alliance getting right? Our speed of correspondence after submitting a request is incredibly fast. I also believe the amount What do I believe we can improve upon and or possibly consider changing in the future?</a:t>
            </a:r>
          </a:p>
          <a:p>
            <a:endParaRPr lang="en-US" dirty="0"/>
          </a:p>
        </p:txBody>
      </p:sp>
      <p:sp>
        <p:nvSpPr>
          <p:cNvPr id="4" name="Slide Number Placeholder 3"/>
          <p:cNvSpPr>
            <a:spLocks noGrp="1"/>
          </p:cNvSpPr>
          <p:nvPr>
            <p:ph type="sldNum" sz="quarter" idx="5"/>
          </p:nvPr>
        </p:nvSpPr>
        <p:spPr/>
        <p:txBody>
          <a:bodyPr/>
          <a:lstStyle/>
          <a:p>
            <a:fld id="{E60A6C77-BEF4-41BD-B303-C28E6B4CA90E}" type="slidenum">
              <a:rPr lang="en-US" smtClean="0"/>
              <a:t>15</a:t>
            </a:fld>
            <a:endParaRPr lang="en-US"/>
          </a:p>
        </p:txBody>
      </p:sp>
    </p:spTree>
    <p:extLst>
      <p:ext uri="{BB962C8B-B14F-4D97-AF65-F5344CB8AC3E}">
        <p14:creationId xmlns:p14="http://schemas.microsoft.com/office/powerpoint/2010/main" val="3527317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Waqar mentioned around 90% of people he calls don’t answer the phone</a:t>
            </a:r>
          </a:p>
        </p:txBody>
      </p:sp>
      <p:sp>
        <p:nvSpPr>
          <p:cNvPr id="4" name="Slide Number Placeholder 3"/>
          <p:cNvSpPr>
            <a:spLocks noGrp="1"/>
          </p:cNvSpPr>
          <p:nvPr>
            <p:ph type="sldNum" sz="quarter" idx="5"/>
          </p:nvPr>
        </p:nvSpPr>
        <p:spPr/>
        <p:txBody>
          <a:bodyPr/>
          <a:lstStyle/>
          <a:p>
            <a:fld id="{F61622EA-0A14-42C9-9302-450D7C00975D}" type="slidenum">
              <a:rPr lang="en-US" smtClean="0"/>
              <a:t>17</a:t>
            </a:fld>
            <a:endParaRPr lang="en-US"/>
          </a:p>
        </p:txBody>
      </p:sp>
    </p:spTree>
    <p:extLst>
      <p:ext uri="{BB962C8B-B14F-4D97-AF65-F5344CB8AC3E}">
        <p14:creationId xmlns:p14="http://schemas.microsoft.com/office/powerpoint/2010/main" val="201356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territories? I captured a total of 7 territories, including North Houston, West Houston, Southwest San Antonio, Northwest San Antonio, East San Antonio, West Austin, and East Austin. In total, Ramsey sent out 5 Firms per territory, making the number of firms 35. Counting the Fox Alliance once and discarding all duplicate firms, this number shrinks to 25. Out of the 25 firms, how many contacted me? 18, meaning 7 for whatever reason didn’t call, email, or send me a message via text.</a:t>
            </a:r>
          </a:p>
        </p:txBody>
      </p:sp>
      <p:sp>
        <p:nvSpPr>
          <p:cNvPr id="4" name="Slide Number Placeholder 3"/>
          <p:cNvSpPr>
            <a:spLocks noGrp="1"/>
          </p:cNvSpPr>
          <p:nvPr>
            <p:ph type="sldNum" sz="quarter" idx="5"/>
          </p:nvPr>
        </p:nvSpPr>
        <p:spPr/>
        <p:txBody>
          <a:bodyPr/>
          <a:lstStyle/>
          <a:p>
            <a:fld id="{E60A6C77-BEF4-41BD-B303-C28E6B4CA90E}" type="slidenum">
              <a:rPr lang="en-US" smtClean="0"/>
              <a:t>4</a:t>
            </a:fld>
            <a:endParaRPr lang="en-US"/>
          </a:p>
        </p:txBody>
      </p:sp>
    </p:spTree>
    <p:extLst>
      <p:ext uri="{BB962C8B-B14F-4D97-AF65-F5344CB8AC3E}">
        <p14:creationId xmlns:p14="http://schemas.microsoft.com/office/powerpoint/2010/main" val="104952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times was I contacted? In aggregate, I was contacted a whole 197 times (over the course of 2 and a half months. This means on average; I was contacted 7.3 times. Removing a very large outlier, this average shifts to about 6.7. This average is what I expect, a little lower if anything as the tracking period lasted just over 2 and a half months. This figure is around .73 times a week. The Fox Alliance contacted me on average 10.2 times across the 5 firms we were captured in, meaning I was contacted just over once a week on average by Waqar or Paul. </a:t>
            </a:r>
          </a:p>
        </p:txBody>
      </p:sp>
      <p:sp>
        <p:nvSpPr>
          <p:cNvPr id="4" name="Slide Number Placeholder 3"/>
          <p:cNvSpPr>
            <a:spLocks noGrp="1"/>
          </p:cNvSpPr>
          <p:nvPr>
            <p:ph type="sldNum" sz="quarter" idx="5"/>
          </p:nvPr>
        </p:nvSpPr>
        <p:spPr/>
        <p:txBody>
          <a:bodyPr/>
          <a:lstStyle/>
          <a:p>
            <a:fld id="{E60A6C77-BEF4-41BD-B303-C28E6B4CA90E}" type="slidenum">
              <a:rPr lang="en-US" smtClean="0"/>
              <a:t>6</a:t>
            </a:fld>
            <a:endParaRPr lang="en-US"/>
          </a:p>
        </p:txBody>
      </p:sp>
    </p:spTree>
    <p:extLst>
      <p:ext uri="{BB962C8B-B14F-4D97-AF65-F5344CB8AC3E}">
        <p14:creationId xmlns:p14="http://schemas.microsoft.com/office/powerpoint/2010/main" val="79964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were the modes of contact? Email, Phone Call, and Text Messaging. What do these trends indicate? While not the largest category, a sizeable number of firms utilize text messaging as a means of scheduling an initial appointment. Like an automated email, a text message is sent to the lead and the lead can respond whenever they decide. After talking to Waqar personally, I asked how many phone calls he believes he makes a day—he replied 100. Then he told me only 15-20 answer his call—how many people are being missed because they are either too busy to pick up a phone call or see a random number that they don’t want to answer? Where does the Fox Alliance currently fit within this data? We are within the largest category, utilizing Email and Phone-Calling. How can we utilize text messaging? I believe a great way of utilizing text messaging is by sending out an initial calendar invite to schedule a </a:t>
            </a:r>
          </a:p>
        </p:txBody>
      </p:sp>
      <p:sp>
        <p:nvSpPr>
          <p:cNvPr id="4" name="Slide Number Placeholder 3"/>
          <p:cNvSpPr>
            <a:spLocks noGrp="1"/>
          </p:cNvSpPr>
          <p:nvPr>
            <p:ph type="sldNum" sz="quarter" idx="5"/>
          </p:nvPr>
        </p:nvSpPr>
        <p:spPr/>
        <p:txBody>
          <a:bodyPr/>
          <a:lstStyle/>
          <a:p>
            <a:fld id="{E60A6C77-BEF4-41BD-B303-C28E6B4CA90E}" type="slidenum">
              <a:rPr lang="en-US" smtClean="0"/>
              <a:t>7</a:t>
            </a:fld>
            <a:endParaRPr lang="en-US"/>
          </a:p>
        </p:txBody>
      </p:sp>
    </p:spTree>
    <p:extLst>
      <p:ext uri="{BB962C8B-B14F-4D97-AF65-F5344CB8AC3E}">
        <p14:creationId xmlns:p14="http://schemas.microsoft.com/office/powerpoint/2010/main" val="82091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the average response time? </a:t>
            </a:r>
            <a:r>
              <a:rPr lang="en-US" sz="1800" b="0" i="0" u="none" strike="noStrike" dirty="0">
                <a:solidFill>
                  <a:srgbClr val="000000"/>
                </a:solidFill>
                <a:effectLst/>
                <a:latin typeface="Calibri" panose="020F0502020204030204" pitchFamily="34" charset="0"/>
              </a:rPr>
              <a:t>15.42 minutes.</a:t>
            </a:r>
            <a:r>
              <a:rPr lang="en-US" dirty="0"/>
              <a:t> What was the fastest response time? The Fox Alliance consistently had the fastest response times—except for once. GWN Securities, from the North and West Houston Territories. The response time was within the first 10 seconds or so of submitting my request. The Fox Alliance’s automated email as consistently my first form of contact from The Fox Alliance, reaching my inbox within 15-20 seconds. The slowest response time, not listing firms that have yet to contact me—responded in 78 minutes. </a:t>
            </a:r>
          </a:p>
        </p:txBody>
      </p:sp>
      <p:sp>
        <p:nvSpPr>
          <p:cNvPr id="4" name="Slide Number Placeholder 3"/>
          <p:cNvSpPr>
            <a:spLocks noGrp="1"/>
          </p:cNvSpPr>
          <p:nvPr>
            <p:ph type="sldNum" sz="quarter" idx="5"/>
          </p:nvPr>
        </p:nvSpPr>
        <p:spPr/>
        <p:txBody>
          <a:bodyPr/>
          <a:lstStyle/>
          <a:p>
            <a:fld id="{E60A6C77-BEF4-41BD-B303-C28E6B4CA90E}" type="slidenum">
              <a:rPr lang="en-US" smtClean="0"/>
              <a:t>8</a:t>
            </a:fld>
            <a:endParaRPr lang="en-US"/>
          </a:p>
        </p:txBody>
      </p:sp>
    </p:spTree>
    <p:extLst>
      <p:ext uri="{BB962C8B-B14F-4D97-AF65-F5344CB8AC3E}">
        <p14:creationId xmlns:p14="http://schemas.microsoft.com/office/powerpoint/2010/main" val="330314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firms offer tax resources? Only 7 of the 25 firms offer tax resources along with wealth services. What does this Market Research tell us? There is a major gap in the market; this is something we don’t need to change about our firm that we should totally be marketing to leads. This sample of Dave Ramsey firms only depicts a small number of firms in these territories but I can only assume that if these firms are some of the best, then most other firms in these territories also don’t offer tax solutions.  </a:t>
            </a:r>
          </a:p>
          <a:p>
            <a:endParaRPr lang="en-US" dirty="0"/>
          </a:p>
        </p:txBody>
      </p:sp>
      <p:sp>
        <p:nvSpPr>
          <p:cNvPr id="4" name="Slide Number Placeholder 3"/>
          <p:cNvSpPr>
            <a:spLocks noGrp="1"/>
          </p:cNvSpPr>
          <p:nvPr>
            <p:ph type="sldNum" sz="quarter" idx="5"/>
          </p:nvPr>
        </p:nvSpPr>
        <p:spPr/>
        <p:txBody>
          <a:bodyPr/>
          <a:lstStyle/>
          <a:p>
            <a:fld id="{E60A6C77-BEF4-41BD-B303-C28E6B4CA90E}" type="slidenum">
              <a:rPr lang="en-US" smtClean="0"/>
              <a:t>9</a:t>
            </a:fld>
            <a:endParaRPr lang="en-US"/>
          </a:p>
        </p:txBody>
      </p:sp>
    </p:spTree>
    <p:extLst>
      <p:ext uri="{BB962C8B-B14F-4D97-AF65-F5344CB8AC3E}">
        <p14:creationId xmlns:p14="http://schemas.microsoft.com/office/powerpoint/2010/main" val="1923195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responses from competitors that I really liked? I really liked Jennifer Powers’ team and their correspondence. I never felt like their emails were automated, even though they probably were, and I believe that’s because they didn’t use any pictures, videos, or gimmicky sales pitches while emailing me. </a:t>
            </a:r>
          </a:p>
        </p:txBody>
      </p:sp>
      <p:sp>
        <p:nvSpPr>
          <p:cNvPr id="4" name="Slide Number Placeholder 3"/>
          <p:cNvSpPr>
            <a:spLocks noGrp="1"/>
          </p:cNvSpPr>
          <p:nvPr>
            <p:ph type="sldNum" sz="quarter" idx="5"/>
          </p:nvPr>
        </p:nvSpPr>
        <p:spPr/>
        <p:txBody>
          <a:bodyPr/>
          <a:lstStyle/>
          <a:p>
            <a:fld id="{E60A6C77-BEF4-41BD-B303-C28E6B4CA90E}" type="slidenum">
              <a:rPr lang="en-US" smtClean="0"/>
              <a:t>11</a:t>
            </a:fld>
            <a:endParaRPr lang="en-US"/>
          </a:p>
        </p:txBody>
      </p:sp>
    </p:spTree>
    <p:extLst>
      <p:ext uri="{BB962C8B-B14F-4D97-AF65-F5344CB8AC3E}">
        <p14:creationId xmlns:p14="http://schemas.microsoft.com/office/powerpoint/2010/main" val="2285945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responses from competitors that I really liked? I really liked Jennifer Powers’ team and their correspondence. I never felt like their emails were automated, even though they probably were, and I believe that’s because they didn’t use any pictures, videos, or gimmicky sales pitches while emailing me. </a:t>
            </a:r>
          </a:p>
        </p:txBody>
      </p:sp>
      <p:sp>
        <p:nvSpPr>
          <p:cNvPr id="4" name="Slide Number Placeholder 3"/>
          <p:cNvSpPr>
            <a:spLocks noGrp="1"/>
          </p:cNvSpPr>
          <p:nvPr>
            <p:ph type="sldNum" sz="quarter" idx="5"/>
          </p:nvPr>
        </p:nvSpPr>
        <p:spPr/>
        <p:txBody>
          <a:bodyPr/>
          <a:lstStyle/>
          <a:p>
            <a:fld id="{E60A6C77-BEF4-41BD-B303-C28E6B4CA90E}" type="slidenum">
              <a:rPr lang="en-US" smtClean="0"/>
              <a:t>12</a:t>
            </a:fld>
            <a:endParaRPr lang="en-US"/>
          </a:p>
        </p:txBody>
      </p:sp>
    </p:spTree>
    <p:extLst>
      <p:ext uri="{BB962C8B-B14F-4D97-AF65-F5344CB8AC3E}">
        <p14:creationId xmlns:p14="http://schemas.microsoft.com/office/powerpoint/2010/main" val="194374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0A6C77-BEF4-41BD-B303-C28E6B4CA90E}" type="slidenum">
              <a:rPr lang="en-US" smtClean="0"/>
              <a:t>13</a:t>
            </a:fld>
            <a:endParaRPr lang="en-US"/>
          </a:p>
        </p:txBody>
      </p:sp>
    </p:spTree>
    <p:extLst>
      <p:ext uri="{BB962C8B-B14F-4D97-AF65-F5344CB8AC3E}">
        <p14:creationId xmlns:p14="http://schemas.microsoft.com/office/powerpoint/2010/main" val="310334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2/12/24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87988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2/12/24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32284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2/12/24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46271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2/12/24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40395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2/12/24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8184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2/12/24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5285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2/12/24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440016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2/12/24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2646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2/12/24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92005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2/12/24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15540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2/12/24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17038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2/12/24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401822939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chart" Target="../charts/chart1.xml"/><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D99578A-5517-4361-8249-598D1C9F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ackground green paper crossing">
            <a:extLst>
              <a:ext uri="{FF2B5EF4-FFF2-40B4-BE49-F238E27FC236}">
                <a16:creationId xmlns:a16="http://schemas.microsoft.com/office/drawing/2014/main" id="{1B7C8635-45A4-4B1E-834B-222F71FCE0EC}"/>
              </a:ext>
            </a:extLst>
          </p:cNvPr>
          <p:cNvPicPr>
            <a:picLocks noChangeAspect="1"/>
          </p:cNvPicPr>
          <p:nvPr/>
        </p:nvPicPr>
        <p:blipFill rotWithShape="1">
          <a:blip r:embed="rId2">
            <a:alphaModFix/>
            <a:duotone>
              <a:prstClr val="black"/>
              <a:srgbClr val="0070C0">
                <a:tint val="45000"/>
                <a:satMod val="400000"/>
              </a:srgbClr>
            </a:duotone>
            <a:extLst>
              <a:ext uri="{BEBA8EAE-BF5A-486C-A8C5-ECC9F3942E4B}">
                <a14:imgProps xmlns:a14="http://schemas.microsoft.com/office/drawing/2010/main">
                  <a14:imgLayer r:embed="rId3">
                    <a14:imgEffect>
                      <a14:colorTemperature colorTemp="5190"/>
                    </a14:imgEffect>
                    <a14:imgEffect>
                      <a14:saturation sat="254000"/>
                    </a14:imgEffect>
                  </a14:imgLayer>
                </a14:imgProps>
              </a:ext>
            </a:extLst>
          </a:blip>
          <a:srcRect t="24039"/>
          <a:stretch/>
        </p:blipFill>
        <p:spPr>
          <a:xfrm>
            <a:off x="685800" y="685800"/>
            <a:ext cx="10820400" cy="5486400"/>
          </a:xfrm>
          <a:prstGeom prst="rect">
            <a:avLst/>
          </a:prstGeom>
        </p:spPr>
      </p:pic>
      <p:sp>
        <p:nvSpPr>
          <p:cNvPr id="18" name="Rectangle 17">
            <a:extLst>
              <a:ext uri="{FF2B5EF4-FFF2-40B4-BE49-F238E27FC236}">
                <a16:creationId xmlns:a16="http://schemas.microsoft.com/office/drawing/2014/main" id="{088C0414-4070-42B4-B359-C995754D7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E7AD1B-12F2-4560-AAEF-13293D231F1A}"/>
              </a:ext>
            </a:extLst>
          </p:cNvPr>
          <p:cNvSpPr>
            <a:spLocks noGrp="1"/>
          </p:cNvSpPr>
          <p:nvPr>
            <p:ph type="ctrTitle"/>
          </p:nvPr>
        </p:nvSpPr>
        <p:spPr>
          <a:xfrm>
            <a:off x="2038350" y="1336747"/>
            <a:ext cx="8115300" cy="2216266"/>
          </a:xfrm>
        </p:spPr>
        <p:txBody>
          <a:bodyPr>
            <a:normAutofit/>
          </a:bodyPr>
          <a:lstStyle/>
          <a:p>
            <a:r>
              <a:rPr lang="en-US">
                <a:solidFill>
                  <a:schemeClr val="bg1"/>
                </a:solidFill>
              </a:rPr>
              <a:t>2021-2022 Ramsey Lead Research</a:t>
            </a:r>
            <a:endParaRPr lang="en-US" dirty="0">
              <a:solidFill>
                <a:schemeClr val="bg1"/>
              </a:solidFill>
            </a:endParaRPr>
          </a:p>
        </p:txBody>
      </p:sp>
      <p:sp>
        <p:nvSpPr>
          <p:cNvPr id="3" name="Subtitle 2">
            <a:extLst>
              <a:ext uri="{FF2B5EF4-FFF2-40B4-BE49-F238E27FC236}">
                <a16:creationId xmlns:a16="http://schemas.microsoft.com/office/drawing/2014/main" id="{C67B6C84-8B1B-45D4-A0C1-701D392EBF06}"/>
              </a:ext>
            </a:extLst>
          </p:cNvPr>
          <p:cNvSpPr>
            <a:spLocks noGrp="1"/>
          </p:cNvSpPr>
          <p:nvPr>
            <p:ph type="subTitle" idx="1"/>
          </p:nvPr>
        </p:nvSpPr>
        <p:spPr>
          <a:xfrm>
            <a:off x="2038350" y="3708400"/>
            <a:ext cx="8115300" cy="546360"/>
          </a:xfrm>
        </p:spPr>
        <p:txBody>
          <a:bodyPr>
            <a:noAutofit/>
          </a:bodyPr>
          <a:lstStyle/>
          <a:p>
            <a:r>
              <a:rPr lang="en-US" sz="2800">
                <a:solidFill>
                  <a:schemeClr val="bg1"/>
                </a:solidFill>
              </a:rPr>
              <a:t>The Fox Alliance</a:t>
            </a:r>
            <a:endParaRPr lang="en-US" sz="2800" dirty="0">
              <a:solidFill>
                <a:schemeClr val="bg1"/>
              </a:solidFill>
            </a:endParaRPr>
          </a:p>
        </p:txBody>
      </p:sp>
    </p:spTree>
    <p:extLst>
      <p:ext uri="{BB962C8B-B14F-4D97-AF65-F5344CB8AC3E}">
        <p14:creationId xmlns:p14="http://schemas.microsoft.com/office/powerpoint/2010/main" val="228796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7">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446A797-37A1-4460-BD63-1FEC02696FA4}"/>
              </a:ext>
            </a:extLst>
          </p:cNvPr>
          <p:cNvSpPr>
            <a:spLocks noGrp="1"/>
          </p:cNvSpPr>
          <p:nvPr>
            <p:ph type="title"/>
          </p:nvPr>
        </p:nvSpPr>
        <p:spPr>
          <a:xfrm>
            <a:off x="2057400" y="3687878"/>
            <a:ext cx="8115299" cy="1265404"/>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Effective Correspondence</a:t>
            </a:r>
          </a:p>
        </p:txBody>
      </p:sp>
      <p:pic>
        <p:nvPicPr>
          <p:cNvPr id="23" name="Graphic 10" descr="Email">
            <a:extLst>
              <a:ext uri="{FF2B5EF4-FFF2-40B4-BE49-F238E27FC236}">
                <a16:creationId xmlns:a16="http://schemas.microsoft.com/office/drawing/2014/main" id="{133B820C-6BAD-4178-B0DA-4F37FCE7AC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77102" y="1371600"/>
            <a:ext cx="2223727" cy="2223727"/>
          </a:xfrm>
          <a:prstGeom prst="rect">
            <a:avLst/>
          </a:prstGeom>
        </p:spPr>
      </p:pic>
    </p:spTree>
    <p:extLst>
      <p:ext uri="{BB962C8B-B14F-4D97-AF65-F5344CB8AC3E}">
        <p14:creationId xmlns:p14="http://schemas.microsoft.com/office/powerpoint/2010/main" val="3864868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3B4ABC-CDE1-4016-9A02-EFB0BC08A0BB}"/>
              </a:ext>
            </a:extLst>
          </p:cNvPr>
          <p:cNvSpPr>
            <a:spLocks noGrp="1"/>
          </p:cNvSpPr>
          <p:nvPr>
            <p:ph type="title"/>
          </p:nvPr>
        </p:nvSpPr>
        <p:spPr>
          <a:xfrm>
            <a:off x="3487737" y="148848"/>
            <a:ext cx="5216525" cy="747889"/>
          </a:xfrm>
        </p:spPr>
        <p:txBody>
          <a:bodyPr>
            <a:normAutofit/>
          </a:bodyPr>
          <a:lstStyle/>
          <a:p>
            <a:pPr algn="ctr"/>
            <a:r>
              <a:rPr lang="en-US" sz="3600" dirty="0"/>
              <a:t>Effective Correspondence</a:t>
            </a:r>
          </a:p>
        </p:txBody>
      </p:sp>
      <p:pic>
        <p:nvPicPr>
          <p:cNvPr id="12" name="Picture 11" descr="Graphical user interface, text, application&#10;&#10;Description automatically generated">
            <a:extLst>
              <a:ext uri="{FF2B5EF4-FFF2-40B4-BE49-F238E27FC236}">
                <a16:creationId xmlns:a16="http://schemas.microsoft.com/office/drawing/2014/main" id="{716FE371-B875-49BB-B269-4EC763475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91" y="1145543"/>
            <a:ext cx="8980841" cy="4566914"/>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42A61E25-C284-4109-B51B-2D5744FFE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0332" y="3535680"/>
            <a:ext cx="4084277" cy="3173472"/>
          </a:xfrm>
          <a:prstGeom prst="rect">
            <a:avLst/>
          </a:prstGeom>
        </p:spPr>
      </p:pic>
    </p:spTree>
    <p:extLst>
      <p:ext uri="{BB962C8B-B14F-4D97-AF65-F5344CB8AC3E}">
        <p14:creationId xmlns:p14="http://schemas.microsoft.com/office/powerpoint/2010/main" val="228965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C1C568A-57DB-4B76-A755-777B1EDA2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89" y="1264564"/>
            <a:ext cx="11458222" cy="5444588"/>
          </a:xfrm>
          <a:prstGeom prst="rect">
            <a:avLst/>
          </a:prstGeom>
        </p:spPr>
      </p:pic>
      <p:sp>
        <p:nvSpPr>
          <p:cNvPr id="5" name="Title 1">
            <a:extLst>
              <a:ext uri="{FF2B5EF4-FFF2-40B4-BE49-F238E27FC236}">
                <a16:creationId xmlns:a16="http://schemas.microsoft.com/office/drawing/2014/main" id="{113B4ABC-CDE1-4016-9A02-EFB0BC08A0BB}"/>
              </a:ext>
            </a:extLst>
          </p:cNvPr>
          <p:cNvSpPr>
            <a:spLocks noGrp="1"/>
          </p:cNvSpPr>
          <p:nvPr>
            <p:ph type="title"/>
          </p:nvPr>
        </p:nvSpPr>
        <p:spPr>
          <a:xfrm>
            <a:off x="3487737" y="148848"/>
            <a:ext cx="5216525" cy="747889"/>
          </a:xfrm>
        </p:spPr>
        <p:txBody>
          <a:bodyPr>
            <a:normAutofit/>
          </a:bodyPr>
          <a:lstStyle/>
          <a:p>
            <a:pPr algn="ctr"/>
            <a:r>
              <a:rPr lang="en-US" sz="3600" dirty="0"/>
              <a:t>Effective Correspondence</a:t>
            </a:r>
          </a:p>
        </p:txBody>
      </p:sp>
    </p:spTree>
    <p:extLst>
      <p:ext uri="{BB962C8B-B14F-4D97-AF65-F5344CB8AC3E}">
        <p14:creationId xmlns:p14="http://schemas.microsoft.com/office/powerpoint/2010/main" val="153997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451061E9-4D3E-42FC-A2F1-923BA0D81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2" y="1218100"/>
            <a:ext cx="6376486" cy="2210900"/>
          </a:xfrm>
          <a:prstGeom prst="rect">
            <a:avLst/>
          </a:prstGeom>
        </p:spPr>
      </p:pic>
      <p:pic>
        <p:nvPicPr>
          <p:cNvPr id="8" name="Picture 7" descr="A picture containing text, indoor&#10;&#10;Description automatically generated">
            <a:extLst>
              <a:ext uri="{FF2B5EF4-FFF2-40B4-BE49-F238E27FC236}">
                <a16:creationId xmlns:a16="http://schemas.microsoft.com/office/drawing/2014/main" id="{CF5A8D7D-B9E7-4DA5-8D8C-0206C90B5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740" y="2323550"/>
            <a:ext cx="4270553" cy="2210900"/>
          </a:xfrm>
          <a:prstGeom prst="rect">
            <a:avLst/>
          </a:prstGeom>
        </p:spPr>
      </p:pic>
      <p:sp>
        <p:nvSpPr>
          <p:cNvPr id="4" name="Title 1">
            <a:extLst>
              <a:ext uri="{FF2B5EF4-FFF2-40B4-BE49-F238E27FC236}">
                <a16:creationId xmlns:a16="http://schemas.microsoft.com/office/drawing/2014/main" id="{CCB80736-5584-4F00-9EAA-69877BFF8BC3}"/>
              </a:ext>
            </a:extLst>
          </p:cNvPr>
          <p:cNvSpPr>
            <a:spLocks noGrp="1"/>
          </p:cNvSpPr>
          <p:nvPr>
            <p:ph type="title"/>
          </p:nvPr>
        </p:nvSpPr>
        <p:spPr>
          <a:xfrm>
            <a:off x="3487737" y="148848"/>
            <a:ext cx="5216525" cy="747889"/>
          </a:xfrm>
        </p:spPr>
        <p:txBody>
          <a:bodyPr>
            <a:normAutofit/>
          </a:bodyPr>
          <a:lstStyle/>
          <a:p>
            <a:pPr algn="ctr"/>
            <a:r>
              <a:rPr lang="en-US" sz="3600" dirty="0"/>
              <a:t>Ineffective Correspondence</a:t>
            </a:r>
          </a:p>
        </p:txBody>
      </p:sp>
      <p:pic>
        <p:nvPicPr>
          <p:cNvPr id="5" name="Picture 4" descr="Graphical user interface&#10;&#10;Description automatically generated with low confidence">
            <a:extLst>
              <a:ext uri="{FF2B5EF4-FFF2-40B4-BE49-F238E27FC236}">
                <a16:creationId xmlns:a16="http://schemas.microsoft.com/office/drawing/2014/main" id="{5A5F127D-EF6D-469A-B071-727DDA614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692" y="3845153"/>
            <a:ext cx="6376486" cy="2116109"/>
          </a:xfrm>
          <a:prstGeom prst="rect">
            <a:avLst/>
          </a:prstGeom>
        </p:spPr>
      </p:pic>
    </p:spTree>
    <p:extLst>
      <p:ext uri="{BB962C8B-B14F-4D97-AF65-F5344CB8AC3E}">
        <p14:creationId xmlns:p14="http://schemas.microsoft.com/office/powerpoint/2010/main" val="211551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BD2D60-6A0F-4EF7-B255-2AAB1B23BED9}"/>
              </a:ext>
            </a:extLst>
          </p:cNvPr>
          <p:cNvSpPr txBox="1">
            <a:spLocks/>
          </p:cNvSpPr>
          <p:nvPr/>
        </p:nvSpPr>
        <p:spPr>
          <a:xfrm>
            <a:off x="838200" y="705608"/>
            <a:ext cx="3441192" cy="126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TFA Strengths</a:t>
            </a:r>
          </a:p>
        </p:txBody>
      </p:sp>
      <p:graphicFrame>
        <p:nvGraphicFramePr>
          <p:cNvPr id="2" name="Diagram 1">
            <a:extLst>
              <a:ext uri="{FF2B5EF4-FFF2-40B4-BE49-F238E27FC236}">
                <a16:creationId xmlns:a16="http://schemas.microsoft.com/office/drawing/2014/main" id="{2FFA9CBA-C522-4E57-A839-21E47885E2E8}"/>
              </a:ext>
            </a:extLst>
          </p:cNvPr>
          <p:cNvGraphicFramePr/>
          <p:nvPr>
            <p:extLst>
              <p:ext uri="{D42A27DB-BD31-4B8C-83A1-F6EECF244321}">
                <p14:modId xmlns:p14="http://schemas.microsoft.com/office/powerpoint/2010/main" val="340947822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22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E5A66A26-F97C-4CEC-8445-DBEB409E3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08" y="1172429"/>
            <a:ext cx="10228384" cy="5502950"/>
          </a:xfrm>
          <a:prstGeom prst="rect">
            <a:avLst/>
          </a:prstGeom>
        </p:spPr>
      </p:pic>
      <p:sp>
        <p:nvSpPr>
          <p:cNvPr id="3" name="Title 1">
            <a:extLst>
              <a:ext uri="{FF2B5EF4-FFF2-40B4-BE49-F238E27FC236}">
                <a16:creationId xmlns:a16="http://schemas.microsoft.com/office/drawing/2014/main" id="{1BE30823-119B-4F52-86A9-2C51BC8A1018}"/>
              </a:ext>
            </a:extLst>
          </p:cNvPr>
          <p:cNvSpPr txBox="1">
            <a:spLocks/>
          </p:cNvSpPr>
          <p:nvPr/>
        </p:nvSpPr>
        <p:spPr>
          <a:xfrm>
            <a:off x="981808" y="0"/>
            <a:ext cx="5483578" cy="126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Potential Improvements</a:t>
            </a:r>
          </a:p>
        </p:txBody>
      </p:sp>
    </p:spTree>
    <p:extLst>
      <p:ext uri="{BB962C8B-B14F-4D97-AF65-F5344CB8AC3E}">
        <p14:creationId xmlns:p14="http://schemas.microsoft.com/office/powerpoint/2010/main" val="322109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0BE4B1-30B2-416A-B9EC-A98696D2E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9" y="829239"/>
            <a:ext cx="11966222" cy="5199522"/>
          </a:xfrm>
          <a:prstGeom prst="rect">
            <a:avLst/>
          </a:prstGeom>
        </p:spPr>
      </p:pic>
    </p:spTree>
    <p:extLst>
      <p:ext uri="{BB962C8B-B14F-4D97-AF65-F5344CB8AC3E}">
        <p14:creationId xmlns:p14="http://schemas.microsoft.com/office/powerpoint/2010/main" val="3661712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C3D6DE-2294-4F5E-9FF0-72680F6080F0}"/>
              </a:ext>
            </a:extLst>
          </p:cNvPr>
          <p:cNvSpPr txBox="1">
            <a:spLocks/>
          </p:cNvSpPr>
          <p:nvPr/>
        </p:nvSpPr>
        <p:spPr>
          <a:xfrm>
            <a:off x="959230" y="169333"/>
            <a:ext cx="5483578" cy="126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Potential Improvements</a:t>
            </a:r>
          </a:p>
        </p:txBody>
      </p:sp>
      <p:sp>
        <p:nvSpPr>
          <p:cNvPr id="4" name="Content Placeholder 2">
            <a:extLst>
              <a:ext uri="{FF2B5EF4-FFF2-40B4-BE49-F238E27FC236}">
                <a16:creationId xmlns:a16="http://schemas.microsoft.com/office/drawing/2014/main" id="{DCA45C3B-B455-4E59-8094-2DF2B2A5E6CF}"/>
              </a:ext>
            </a:extLst>
          </p:cNvPr>
          <p:cNvSpPr txBox="1">
            <a:spLocks/>
          </p:cNvSpPr>
          <p:nvPr/>
        </p:nvSpPr>
        <p:spPr>
          <a:xfrm>
            <a:off x="959230" y="1573947"/>
            <a:ext cx="5096934" cy="3528631"/>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sz="2800" dirty="0"/>
              <a:t>Utilize Text Messaging</a:t>
            </a:r>
          </a:p>
          <a:p>
            <a:r>
              <a:rPr lang="en-US" sz="2800" dirty="0"/>
              <a:t>The Fox Alliance</a:t>
            </a:r>
          </a:p>
          <a:p>
            <a:pPr lvl="1"/>
            <a:r>
              <a:rPr lang="en-US" sz="2400" dirty="0"/>
              <a:t>Link to Website</a:t>
            </a:r>
          </a:p>
          <a:p>
            <a:pPr lvl="1"/>
            <a:r>
              <a:rPr lang="en-US" sz="2400" dirty="0"/>
              <a:t>“When would be a good time to talk”</a:t>
            </a:r>
          </a:p>
          <a:p>
            <a:pPr lvl="1"/>
            <a:r>
              <a:rPr lang="en-US" sz="2400" dirty="0"/>
              <a:t>What We Believe PDF</a:t>
            </a:r>
          </a:p>
        </p:txBody>
      </p:sp>
      <p:pic>
        <p:nvPicPr>
          <p:cNvPr id="6" name="Picture 5" descr="Graphical user interface, text, application&#10;&#10;Description automatically generated">
            <a:extLst>
              <a:ext uri="{FF2B5EF4-FFF2-40B4-BE49-F238E27FC236}">
                <a16:creationId xmlns:a16="http://schemas.microsoft.com/office/drawing/2014/main" id="{D0F696F0-C0C9-4050-8C22-C4F27F0D7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486" y="1253066"/>
            <a:ext cx="5648082" cy="5187243"/>
          </a:xfrm>
          <a:prstGeom prst="rect">
            <a:avLst/>
          </a:prstGeom>
        </p:spPr>
      </p:pic>
    </p:spTree>
    <p:extLst>
      <p:ext uri="{BB962C8B-B14F-4D97-AF65-F5344CB8AC3E}">
        <p14:creationId xmlns:p14="http://schemas.microsoft.com/office/powerpoint/2010/main" val="3066132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FAF43-7D3C-40E8-BB46-C95FCADCDC99}"/>
              </a:ext>
            </a:extLst>
          </p:cNvPr>
          <p:cNvSpPr>
            <a:spLocks noGrp="1"/>
          </p:cNvSpPr>
          <p:nvPr>
            <p:ph type="title"/>
          </p:nvPr>
        </p:nvSpPr>
        <p:spPr>
          <a:xfrm>
            <a:off x="1371600" y="685799"/>
            <a:ext cx="9486900" cy="747889"/>
          </a:xfrm>
        </p:spPr>
        <p:txBody>
          <a:bodyPr>
            <a:normAutofit/>
          </a:bodyPr>
          <a:lstStyle/>
          <a:p>
            <a:r>
              <a:rPr lang="en-US" sz="3600" dirty="0"/>
              <a:t>Structure</a:t>
            </a:r>
          </a:p>
        </p:txBody>
      </p:sp>
      <p:sp>
        <p:nvSpPr>
          <p:cNvPr id="3" name="Content Placeholder 2">
            <a:extLst>
              <a:ext uri="{FF2B5EF4-FFF2-40B4-BE49-F238E27FC236}">
                <a16:creationId xmlns:a16="http://schemas.microsoft.com/office/drawing/2014/main" id="{75401A3A-F486-4AD7-B9C0-24723D967F3A}"/>
              </a:ext>
            </a:extLst>
          </p:cNvPr>
          <p:cNvSpPr>
            <a:spLocks noGrp="1"/>
          </p:cNvSpPr>
          <p:nvPr>
            <p:ph idx="1"/>
          </p:nvPr>
        </p:nvSpPr>
        <p:spPr>
          <a:xfrm>
            <a:off x="1371600" y="1695729"/>
            <a:ext cx="9486901" cy="3918098"/>
          </a:xfrm>
        </p:spPr>
        <p:txBody>
          <a:bodyPr>
            <a:normAutofit/>
          </a:bodyPr>
          <a:lstStyle/>
          <a:p>
            <a:pPr marL="0" indent="0">
              <a:buNone/>
            </a:pPr>
            <a:endParaRPr lang="en-US" dirty="0"/>
          </a:p>
          <a:p>
            <a:r>
              <a:rPr lang="en-US" sz="2800" dirty="0"/>
              <a:t>First Contact</a:t>
            </a:r>
          </a:p>
          <a:p>
            <a:r>
              <a:rPr lang="en-US" sz="2800" dirty="0"/>
              <a:t>Territories Captured</a:t>
            </a:r>
          </a:p>
          <a:p>
            <a:r>
              <a:rPr lang="en-US" sz="2800" dirty="0"/>
              <a:t>Data Points</a:t>
            </a:r>
          </a:p>
          <a:p>
            <a:r>
              <a:rPr lang="en-US" sz="2800" dirty="0"/>
              <a:t>Effective/Ineffective Competitor Correspondence</a:t>
            </a:r>
          </a:p>
          <a:p>
            <a:r>
              <a:rPr lang="en-US" sz="2800" dirty="0"/>
              <a:t>Strengths/Areas of Improvement</a:t>
            </a:r>
          </a:p>
          <a:p>
            <a:r>
              <a:rPr lang="en-US" sz="2800" dirty="0"/>
              <a:t>End Destination and Importance</a:t>
            </a:r>
            <a:endParaRPr lang="en-US" dirty="0"/>
          </a:p>
          <a:p>
            <a:endParaRPr lang="en-US" dirty="0"/>
          </a:p>
        </p:txBody>
      </p:sp>
    </p:spTree>
    <p:extLst>
      <p:ext uri="{BB962C8B-B14F-4D97-AF65-F5344CB8AC3E}">
        <p14:creationId xmlns:p14="http://schemas.microsoft.com/office/powerpoint/2010/main" val="45490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8E646A7-D148-4320-A501-0291AA75A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10820400" cy="1371601"/>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DE3A0BA-022E-4F41-86BA-0EDC8B96D941}"/>
              </a:ext>
            </a:extLst>
          </p:cNvPr>
          <p:cNvSpPr txBox="1">
            <a:spLocks/>
          </p:cNvSpPr>
          <p:nvPr/>
        </p:nvSpPr>
        <p:spPr>
          <a:xfrm>
            <a:off x="1395045" y="947223"/>
            <a:ext cx="9394874" cy="928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kern="1200" cap="all" spc="300" baseline="0" dirty="0">
                <a:solidFill>
                  <a:schemeClr val="tx2"/>
                </a:solidFill>
                <a:latin typeface="+mj-lt"/>
                <a:ea typeface="+mj-ea"/>
                <a:cs typeface="+mj-cs"/>
              </a:rPr>
              <a:t>First Contact</a:t>
            </a:r>
          </a:p>
        </p:txBody>
      </p:sp>
      <p:sp>
        <p:nvSpPr>
          <p:cNvPr id="4" name="Title 1">
            <a:extLst>
              <a:ext uri="{FF2B5EF4-FFF2-40B4-BE49-F238E27FC236}">
                <a16:creationId xmlns:a16="http://schemas.microsoft.com/office/drawing/2014/main" id="{5B9F3681-6869-449E-A5BC-622E81BBA6BA}"/>
              </a:ext>
            </a:extLst>
          </p:cNvPr>
          <p:cNvSpPr txBox="1">
            <a:spLocks/>
          </p:cNvSpPr>
          <p:nvPr/>
        </p:nvSpPr>
        <p:spPr>
          <a:xfrm>
            <a:off x="838200"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graphicFrame>
        <p:nvGraphicFramePr>
          <p:cNvPr id="9" name="Diagram 8">
            <a:extLst>
              <a:ext uri="{FF2B5EF4-FFF2-40B4-BE49-F238E27FC236}">
                <a16:creationId xmlns:a16="http://schemas.microsoft.com/office/drawing/2014/main" id="{3AD766FA-B66E-4515-AD5C-1A1C7417ADC6}"/>
              </a:ext>
            </a:extLst>
          </p:cNvPr>
          <p:cNvGraphicFramePr/>
          <p:nvPr>
            <p:extLst>
              <p:ext uri="{D42A27DB-BD31-4B8C-83A1-F6EECF244321}">
                <p14:modId xmlns:p14="http://schemas.microsoft.com/office/powerpoint/2010/main" val="2448838452"/>
              </p:ext>
            </p:extLst>
          </p:nvPr>
        </p:nvGraphicFramePr>
        <p:xfrm>
          <a:off x="685800" y="2696308"/>
          <a:ext cx="10820400" cy="3475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6651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3F0BB9F7-C3B2-4217-8025-F9137779DED8}"/>
              </a:ext>
            </a:extLst>
          </p:cNvPr>
          <p:cNvGraphicFramePr>
            <a:graphicFrameLocks/>
          </p:cNvGraphicFramePr>
          <p:nvPr>
            <p:extLst>
              <p:ext uri="{D42A27DB-BD31-4B8C-83A1-F6EECF244321}">
                <p14:modId xmlns:p14="http://schemas.microsoft.com/office/powerpoint/2010/main" val="1007643132"/>
              </p:ext>
            </p:extLst>
          </p:nvPr>
        </p:nvGraphicFramePr>
        <p:xfrm>
          <a:off x="5210628" y="1309034"/>
          <a:ext cx="7724503" cy="484953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 7">
            <a:extLst>
              <a:ext uri="{FF2B5EF4-FFF2-40B4-BE49-F238E27FC236}">
                <a16:creationId xmlns:a16="http://schemas.microsoft.com/office/drawing/2014/main" id="{432B25E0-A89D-4373-84C4-34C0DB349382}"/>
              </a:ext>
            </a:extLst>
          </p:cNvPr>
          <p:cNvGraphicFramePr/>
          <p:nvPr>
            <p:extLst>
              <p:ext uri="{D42A27DB-BD31-4B8C-83A1-F6EECF244321}">
                <p14:modId xmlns:p14="http://schemas.microsoft.com/office/powerpoint/2010/main" val="1164860180"/>
              </p:ext>
            </p:extLst>
          </p:nvPr>
        </p:nvGraphicFramePr>
        <p:xfrm>
          <a:off x="-761999" y="102446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20ED140C-CF6E-440A-887F-276758FDD1E7}"/>
              </a:ext>
            </a:extLst>
          </p:cNvPr>
          <p:cNvSpPr>
            <a:spLocks noGrp="1"/>
          </p:cNvSpPr>
          <p:nvPr>
            <p:ph type="title"/>
          </p:nvPr>
        </p:nvSpPr>
        <p:spPr>
          <a:xfrm>
            <a:off x="1352550" y="134291"/>
            <a:ext cx="9486900" cy="747889"/>
          </a:xfrm>
        </p:spPr>
        <p:txBody>
          <a:bodyPr>
            <a:normAutofit/>
          </a:bodyPr>
          <a:lstStyle/>
          <a:p>
            <a:pPr algn="ctr"/>
            <a:r>
              <a:rPr lang="en-US" sz="3600" dirty="0"/>
              <a:t>Territories</a:t>
            </a:r>
          </a:p>
        </p:txBody>
      </p:sp>
    </p:spTree>
    <p:extLst>
      <p:ext uri="{BB962C8B-B14F-4D97-AF65-F5344CB8AC3E}">
        <p14:creationId xmlns:p14="http://schemas.microsoft.com/office/powerpoint/2010/main" val="394026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D35B9BF-F81A-4586-844D-38333FF6F40D}"/>
              </a:ext>
            </a:extLst>
          </p:cNvPr>
          <p:cNvGraphicFramePr>
            <a:graphicFrameLocks/>
          </p:cNvGraphicFramePr>
          <p:nvPr>
            <p:extLst>
              <p:ext uri="{D42A27DB-BD31-4B8C-83A1-F6EECF244321}">
                <p14:modId xmlns:p14="http://schemas.microsoft.com/office/powerpoint/2010/main" val="1656764719"/>
              </p:ext>
            </p:extLst>
          </p:nvPr>
        </p:nvGraphicFramePr>
        <p:xfrm>
          <a:off x="541959" y="1786679"/>
          <a:ext cx="4116175" cy="32846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62FC49B-1415-4680-9AC7-E6EE44916CDD}"/>
              </a:ext>
            </a:extLst>
          </p:cNvPr>
          <p:cNvGraphicFramePr>
            <a:graphicFrameLocks/>
          </p:cNvGraphicFramePr>
          <p:nvPr>
            <p:extLst>
              <p:ext uri="{D42A27DB-BD31-4B8C-83A1-F6EECF244321}">
                <p14:modId xmlns:p14="http://schemas.microsoft.com/office/powerpoint/2010/main" val="1635032055"/>
              </p:ext>
            </p:extLst>
          </p:nvPr>
        </p:nvGraphicFramePr>
        <p:xfrm>
          <a:off x="7409689" y="1786679"/>
          <a:ext cx="4251697" cy="32846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B813585A-C334-4646-9C25-DCBED7F5EE8D}"/>
              </a:ext>
            </a:extLst>
          </p:cNvPr>
          <p:cNvGraphicFramePr>
            <a:graphicFrameLocks/>
          </p:cNvGraphicFramePr>
          <p:nvPr>
            <p:extLst>
              <p:ext uri="{D42A27DB-BD31-4B8C-83A1-F6EECF244321}">
                <p14:modId xmlns:p14="http://schemas.microsoft.com/office/powerpoint/2010/main" val="921446448"/>
              </p:ext>
            </p:extLst>
          </p:nvPr>
        </p:nvGraphicFramePr>
        <p:xfrm>
          <a:off x="3331651" y="1786679"/>
          <a:ext cx="5077141" cy="3284642"/>
        </p:xfrm>
        <a:graphic>
          <a:graphicData uri="http://schemas.openxmlformats.org/drawingml/2006/chart">
            <c:chart xmlns:c="http://schemas.openxmlformats.org/drawingml/2006/chart" xmlns:r="http://schemas.openxmlformats.org/officeDocument/2006/relationships" r:id="rId4"/>
          </a:graphicData>
        </a:graphic>
      </p:graphicFrame>
      <p:sp>
        <p:nvSpPr>
          <p:cNvPr id="7" name="Title 1">
            <a:extLst>
              <a:ext uri="{FF2B5EF4-FFF2-40B4-BE49-F238E27FC236}">
                <a16:creationId xmlns:a16="http://schemas.microsoft.com/office/drawing/2014/main" id="{8D603B2F-5819-4265-96A0-DA836808CA3F}"/>
              </a:ext>
            </a:extLst>
          </p:cNvPr>
          <p:cNvSpPr>
            <a:spLocks noGrp="1"/>
          </p:cNvSpPr>
          <p:nvPr>
            <p:ph type="title"/>
          </p:nvPr>
        </p:nvSpPr>
        <p:spPr>
          <a:xfrm>
            <a:off x="1352550" y="416513"/>
            <a:ext cx="9486900" cy="747889"/>
          </a:xfrm>
        </p:spPr>
        <p:txBody>
          <a:bodyPr>
            <a:normAutofit/>
          </a:bodyPr>
          <a:lstStyle/>
          <a:p>
            <a:pPr algn="ctr"/>
            <a:r>
              <a:rPr lang="en-US" sz="3600" dirty="0"/>
              <a:t>Territories</a:t>
            </a:r>
          </a:p>
        </p:txBody>
      </p:sp>
    </p:spTree>
    <p:extLst>
      <p:ext uri="{BB962C8B-B14F-4D97-AF65-F5344CB8AC3E}">
        <p14:creationId xmlns:p14="http://schemas.microsoft.com/office/powerpoint/2010/main" val="4013414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9A1D24C-511C-4A2D-ACDD-2ACE85353B06}"/>
              </a:ext>
            </a:extLst>
          </p:cNvPr>
          <p:cNvGraphicFramePr>
            <a:graphicFrameLocks/>
          </p:cNvGraphicFramePr>
          <p:nvPr>
            <p:extLst>
              <p:ext uri="{D42A27DB-BD31-4B8C-83A1-F6EECF244321}">
                <p14:modId xmlns:p14="http://schemas.microsoft.com/office/powerpoint/2010/main" val="3660513880"/>
              </p:ext>
            </p:extLst>
          </p:nvPr>
        </p:nvGraphicFramePr>
        <p:xfrm>
          <a:off x="4041422" y="636275"/>
          <a:ext cx="7579097" cy="5585449"/>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3AAC432A-EA50-4AEC-AA76-ACA369D97256}"/>
              </a:ext>
            </a:extLst>
          </p:cNvPr>
          <p:cNvSpPr txBox="1">
            <a:spLocks/>
          </p:cNvSpPr>
          <p:nvPr/>
        </p:nvSpPr>
        <p:spPr>
          <a:xfrm>
            <a:off x="739423" y="1752173"/>
            <a:ext cx="5096934" cy="3918098"/>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sz="2800" dirty="0"/>
              <a:t>Avg. Number of Contacts</a:t>
            </a:r>
          </a:p>
          <a:p>
            <a:pPr lvl="1"/>
            <a:r>
              <a:rPr lang="en-US" sz="2400" dirty="0"/>
              <a:t>7.3 times over 2.5 months</a:t>
            </a:r>
          </a:p>
          <a:p>
            <a:pPr lvl="1"/>
            <a:r>
              <a:rPr lang="en-US" sz="2400" dirty="0"/>
              <a:t>2.92 times per month</a:t>
            </a:r>
          </a:p>
          <a:p>
            <a:r>
              <a:rPr lang="en-US" sz="2800" dirty="0"/>
              <a:t>The Fox Alliance</a:t>
            </a:r>
          </a:p>
          <a:p>
            <a:pPr lvl="1"/>
            <a:r>
              <a:rPr lang="en-US" sz="2400" dirty="0"/>
              <a:t>10.2 times over 2.5 months</a:t>
            </a:r>
          </a:p>
          <a:p>
            <a:pPr lvl="1"/>
            <a:r>
              <a:rPr lang="en-US" sz="2400" dirty="0"/>
              <a:t>1.02 times per week</a:t>
            </a:r>
          </a:p>
        </p:txBody>
      </p:sp>
    </p:spTree>
    <p:extLst>
      <p:ext uri="{BB962C8B-B14F-4D97-AF65-F5344CB8AC3E}">
        <p14:creationId xmlns:p14="http://schemas.microsoft.com/office/powerpoint/2010/main" val="3728797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7ABF3508-2C81-4365-B49E-C4BE01D2EE19}"/>
                  </a:ext>
                </a:extLst>
              </p:cNvPr>
              <p:cNvGraphicFramePr/>
              <p:nvPr>
                <p:extLst>
                  <p:ext uri="{D42A27DB-BD31-4B8C-83A1-F6EECF244321}">
                    <p14:modId xmlns:p14="http://schemas.microsoft.com/office/powerpoint/2010/main" val="3127549795"/>
                  </p:ext>
                </p:extLst>
              </p:nvPr>
            </p:nvGraphicFramePr>
            <p:xfrm>
              <a:off x="612329" y="1905540"/>
              <a:ext cx="5133715" cy="382021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7ABF3508-2C81-4365-B49E-C4BE01D2EE19}"/>
                  </a:ext>
                </a:extLst>
              </p:cNvPr>
              <p:cNvPicPr>
                <a:picLocks noGrp="1" noRot="1" noChangeAspect="1" noMove="1" noResize="1" noEditPoints="1" noAdjustHandles="1" noChangeArrowheads="1" noChangeShapeType="1"/>
              </p:cNvPicPr>
              <p:nvPr/>
            </p:nvPicPr>
            <p:blipFill>
              <a:blip r:embed="rId4"/>
              <a:stretch>
                <a:fillRect/>
              </a:stretch>
            </p:blipFill>
            <p:spPr>
              <a:xfrm>
                <a:off x="612329" y="1905540"/>
                <a:ext cx="5133715" cy="3820210"/>
              </a:xfrm>
              <a:prstGeom prst="rect">
                <a:avLst/>
              </a:prstGeom>
            </p:spPr>
          </p:pic>
        </mc:Fallback>
      </mc:AlternateContent>
      <p:sp>
        <p:nvSpPr>
          <p:cNvPr id="3" name="Title 1">
            <a:extLst>
              <a:ext uri="{FF2B5EF4-FFF2-40B4-BE49-F238E27FC236}">
                <a16:creationId xmlns:a16="http://schemas.microsoft.com/office/drawing/2014/main" id="{A5DDB412-67C8-4AA4-A7E4-0F142972BA6B}"/>
              </a:ext>
            </a:extLst>
          </p:cNvPr>
          <p:cNvSpPr>
            <a:spLocks noGrp="1"/>
          </p:cNvSpPr>
          <p:nvPr>
            <p:ph type="title"/>
          </p:nvPr>
        </p:nvSpPr>
        <p:spPr>
          <a:xfrm>
            <a:off x="1352550" y="416513"/>
            <a:ext cx="9486900" cy="747889"/>
          </a:xfrm>
        </p:spPr>
        <p:txBody>
          <a:bodyPr>
            <a:normAutofit/>
          </a:bodyPr>
          <a:lstStyle/>
          <a:p>
            <a:pPr algn="ctr"/>
            <a:r>
              <a:rPr lang="en-US" sz="3600" dirty="0"/>
              <a:t>Modes of Contact</a:t>
            </a:r>
          </a:p>
        </p:txBody>
      </p:sp>
      <p:graphicFrame>
        <p:nvGraphicFramePr>
          <p:cNvPr id="5" name="Chart 4">
            <a:extLst>
              <a:ext uri="{FF2B5EF4-FFF2-40B4-BE49-F238E27FC236}">
                <a16:creationId xmlns:a16="http://schemas.microsoft.com/office/drawing/2014/main" id="{785979A9-F3EC-4BF0-A041-59EC69DDEB06}"/>
              </a:ext>
            </a:extLst>
          </p:cNvPr>
          <p:cNvGraphicFramePr/>
          <p:nvPr>
            <p:extLst>
              <p:ext uri="{D42A27DB-BD31-4B8C-83A1-F6EECF244321}">
                <p14:modId xmlns:p14="http://schemas.microsoft.com/office/powerpoint/2010/main" val="3597204591"/>
              </p:ext>
            </p:extLst>
          </p:nvPr>
        </p:nvGraphicFramePr>
        <p:xfrm>
          <a:off x="6096000" y="1905539"/>
          <a:ext cx="5133715" cy="417917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1572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7C0CDC1-3630-45EA-A6C5-B548F0A42768}"/>
              </a:ext>
            </a:extLst>
          </p:cNvPr>
          <p:cNvGraphicFramePr>
            <a:graphicFrameLocks/>
          </p:cNvGraphicFramePr>
          <p:nvPr>
            <p:extLst>
              <p:ext uri="{D42A27DB-BD31-4B8C-83A1-F6EECF244321}">
                <p14:modId xmlns:p14="http://schemas.microsoft.com/office/powerpoint/2010/main" val="2236584550"/>
              </p:ext>
            </p:extLst>
          </p:nvPr>
        </p:nvGraphicFramePr>
        <p:xfrm>
          <a:off x="609597" y="1348038"/>
          <a:ext cx="6765845" cy="4161923"/>
        </p:xfrm>
        <a:graphic>
          <a:graphicData uri="http://schemas.openxmlformats.org/drawingml/2006/chart">
            <c:chart xmlns:c="http://schemas.openxmlformats.org/drawingml/2006/chart" xmlns:r="http://schemas.openxmlformats.org/officeDocument/2006/relationships" r:id="rId3"/>
          </a:graphicData>
        </a:graphic>
      </p:graphicFrame>
      <p:sp>
        <p:nvSpPr>
          <p:cNvPr id="4" name="Content Placeholder 2">
            <a:extLst>
              <a:ext uri="{FF2B5EF4-FFF2-40B4-BE49-F238E27FC236}">
                <a16:creationId xmlns:a16="http://schemas.microsoft.com/office/drawing/2014/main" id="{BEE024BB-7434-4F1A-86CE-47401CFB6137}"/>
              </a:ext>
            </a:extLst>
          </p:cNvPr>
          <p:cNvSpPr txBox="1">
            <a:spLocks/>
          </p:cNvSpPr>
          <p:nvPr/>
        </p:nvSpPr>
        <p:spPr>
          <a:xfrm>
            <a:off x="7501466" y="1469950"/>
            <a:ext cx="5096934" cy="3918098"/>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sz="2800" dirty="0"/>
              <a:t>Avg. Initial Response Time</a:t>
            </a:r>
          </a:p>
          <a:p>
            <a:pPr lvl="1"/>
            <a:r>
              <a:rPr lang="en-US" sz="2400" dirty="0"/>
              <a:t>15.42 Minutes</a:t>
            </a:r>
          </a:p>
          <a:p>
            <a:r>
              <a:rPr lang="en-US" sz="2800" dirty="0"/>
              <a:t>Fastest Response Time</a:t>
            </a:r>
          </a:p>
          <a:p>
            <a:pPr lvl="1"/>
            <a:r>
              <a:rPr lang="en-US" dirty="0"/>
              <a:t>GWN Securities &lt;10 seconds</a:t>
            </a:r>
          </a:p>
          <a:p>
            <a:r>
              <a:rPr lang="en-US" sz="2400" dirty="0"/>
              <a:t>Slowest Response Time</a:t>
            </a:r>
          </a:p>
          <a:p>
            <a:pPr lvl="1"/>
            <a:r>
              <a:rPr lang="en-US" dirty="0"/>
              <a:t>78 Minutes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3662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7C51C323-D9C7-40D9-ABD5-6D34DEB7A515}"/>
              </a:ext>
            </a:extLst>
          </p:cNvPr>
          <p:cNvGraphicFramePr>
            <a:graphicFrameLocks/>
          </p:cNvGraphicFramePr>
          <p:nvPr>
            <p:extLst>
              <p:ext uri="{D42A27DB-BD31-4B8C-83A1-F6EECF244321}">
                <p14:modId xmlns:p14="http://schemas.microsoft.com/office/powerpoint/2010/main" val="2227648785"/>
              </p:ext>
            </p:extLst>
          </p:nvPr>
        </p:nvGraphicFramePr>
        <p:xfrm>
          <a:off x="4538133" y="515815"/>
          <a:ext cx="7478672" cy="5826369"/>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a:extLst>
              <a:ext uri="{FF2B5EF4-FFF2-40B4-BE49-F238E27FC236}">
                <a16:creationId xmlns:a16="http://schemas.microsoft.com/office/drawing/2014/main" id="{26BC98EC-F170-4779-AC35-545E1F7887E7}"/>
              </a:ext>
            </a:extLst>
          </p:cNvPr>
          <p:cNvSpPr txBox="1">
            <a:spLocks/>
          </p:cNvSpPr>
          <p:nvPr/>
        </p:nvSpPr>
        <p:spPr>
          <a:xfrm>
            <a:off x="999066" y="1594128"/>
            <a:ext cx="5096934" cy="3694714"/>
          </a:xfrm>
          <a:prstGeom prst="rect">
            <a:avLst/>
          </a:prstGeom>
        </p:spPr>
        <p:txBody>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sz="2800" dirty="0"/>
              <a:t>Offer Tax Resources</a:t>
            </a:r>
          </a:p>
          <a:p>
            <a:pPr lvl="1"/>
            <a:r>
              <a:rPr lang="en-US" dirty="0"/>
              <a:t>7</a:t>
            </a:r>
          </a:p>
          <a:p>
            <a:r>
              <a:rPr lang="en-US" sz="2400" dirty="0"/>
              <a:t>Do Not Offer Tax Resources</a:t>
            </a:r>
          </a:p>
          <a:p>
            <a:pPr lvl="1"/>
            <a:r>
              <a:rPr lang="en-US" dirty="0"/>
              <a:t>18</a:t>
            </a:r>
          </a:p>
          <a:p>
            <a:endParaRPr lang="en-US" dirty="0"/>
          </a:p>
          <a:p>
            <a:endParaRPr lang="en-US" dirty="0"/>
          </a:p>
          <a:p>
            <a:endParaRPr lang="en-US" dirty="0"/>
          </a:p>
          <a:p>
            <a:endParaRPr lang="en-US" dirty="0"/>
          </a:p>
        </p:txBody>
      </p:sp>
      <p:sp>
        <p:nvSpPr>
          <p:cNvPr id="6" name="Title 1">
            <a:extLst>
              <a:ext uri="{FF2B5EF4-FFF2-40B4-BE49-F238E27FC236}">
                <a16:creationId xmlns:a16="http://schemas.microsoft.com/office/drawing/2014/main" id="{DE62E32B-EA21-4692-B450-0921EAEBE953}"/>
              </a:ext>
            </a:extLst>
          </p:cNvPr>
          <p:cNvSpPr>
            <a:spLocks noGrp="1"/>
          </p:cNvSpPr>
          <p:nvPr>
            <p:ph type="title"/>
          </p:nvPr>
        </p:nvSpPr>
        <p:spPr>
          <a:xfrm>
            <a:off x="999066" y="846239"/>
            <a:ext cx="3750028" cy="747889"/>
          </a:xfrm>
        </p:spPr>
        <p:txBody>
          <a:bodyPr>
            <a:normAutofit/>
          </a:bodyPr>
          <a:lstStyle/>
          <a:p>
            <a:r>
              <a:rPr lang="en-US" sz="3600" dirty="0"/>
              <a:t>Tax</a:t>
            </a:r>
          </a:p>
        </p:txBody>
      </p:sp>
    </p:spTree>
    <p:extLst>
      <p:ext uri="{BB962C8B-B14F-4D97-AF65-F5344CB8AC3E}">
        <p14:creationId xmlns:p14="http://schemas.microsoft.com/office/powerpoint/2010/main" val="1940966095"/>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1284</TotalTime>
  <Words>1106</Words>
  <Application>Microsoft Macintosh PowerPoint</Application>
  <PresentationFormat>Widescreen</PresentationFormat>
  <Paragraphs>108</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Gill Sans MT</vt:lpstr>
      <vt:lpstr>Goudy Old Style</vt:lpstr>
      <vt:lpstr>ClassicFrameVTI</vt:lpstr>
      <vt:lpstr>2021-2022 Ramsey Lead Research</vt:lpstr>
      <vt:lpstr>Structure</vt:lpstr>
      <vt:lpstr>PowerPoint Presentation</vt:lpstr>
      <vt:lpstr>Territories</vt:lpstr>
      <vt:lpstr>Territories</vt:lpstr>
      <vt:lpstr>PowerPoint Presentation</vt:lpstr>
      <vt:lpstr>Modes of Contact</vt:lpstr>
      <vt:lpstr>PowerPoint Presentation</vt:lpstr>
      <vt:lpstr>Tax</vt:lpstr>
      <vt:lpstr>Effective Correspondence</vt:lpstr>
      <vt:lpstr>Effective Correspondence</vt:lpstr>
      <vt:lpstr>Effective Correspondence</vt:lpstr>
      <vt:lpstr>Ineffective Correspondence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Competitor Market Research</dc:title>
  <dc:creator>Service Team</dc:creator>
  <cp:lastModifiedBy>London Chamberlain</cp:lastModifiedBy>
  <cp:revision>14</cp:revision>
  <dcterms:created xsi:type="dcterms:W3CDTF">2021-12-15T19:30:38Z</dcterms:created>
  <dcterms:modified xsi:type="dcterms:W3CDTF">2024-02-12T15:49:09Z</dcterms:modified>
</cp:coreProperties>
</file>